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3"/>
  </p:notesMasterIdLst>
  <p:sldIdLst>
    <p:sldId id="256" r:id="rId2"/>
    <p:sldId id="262" r:id="rId3"/>
    <p:sldId id="257" r:id="rId4"/>
    <p:sldId id="273" r:id="rId5"/>
    <p:sldId id="268" r:id="rId6"/>
    <p:sldId id="283" r:id="rId7"/>
    <p:sldId id="263" r:id="rId8"/>
    <p:sldId id="284" r:id="rId9"/>
    <p:sldId id="285" r:id="rId10"/>
    <p:sldId id="286" r:id="rId11"/>
    <p:sldId id="288" r:id="rId12"/>
    <p:sldId id="292" r:id="rId13"/>
    <p:sldId id="289" r:id="rId14"/>
    <p:sldId id="290" r:id="rId15"/>
    <p:sldId id="291" r:id="rId16"/>
    <p:sldId id="282" r:id="rId17"/>
    <p:sldId id="294" r:id="rId18"/>
    <p:sldId id="295" r:id="rId19"/>
    <p:sldId id="287" r:id="rId20"/>
    <p:sldId id="296" r:id="rId21"/>
    <p:sldId id="293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Octave Pouillot" initials="OP" lastIdx="2" clrIdx="0">
    <p:extLst>
      <p:ext uri="{19B8F6BF-5375-455C-9EA6-DF929625EA0E}">
        <p15:presenceInfo xmlns:p15="http://schemas.microsoft.com/office/powerpoint/2012/main" userId="14570d6ff871810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9825" autoAdjust="0"/>
  </p:normalViewPr>
  <p:slideViewPr>
    <p:cSldViewPr snapToGrid="0">
      <p:cViewPr varScale="1">
        <p:scale>
          <a:sx n="103" d="100"/>
          <a:sy n="103" d="100"/>
        </p:scale>
        <p:origin x="85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Graphique%20dans%20Microsoft%20PowerPoint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scatterChart>
        <c:scatterStyle val="lineMarker"/>
        <c:varyColors val="0"/>
        <c:ser>
          <c:idx val="0"/>
          <c:order val="0"/>
          <c:tx>
            <c:v>Citron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'[Graphique dans Microsoft PowerPoint]Feuil1'!$B$2,'[Graphique dans Microsoft PowerPoint]Feuil1'!$B$5,'[Graphique dans Microsoft PowerPoint]Feuil1'!$B$8,'[Graphique dans Microsoft PowerPoint]Feuil1'!$B$13,'[Graphique dans Microsoft PowerPoint]Feuil1'!$B$14,'[Graphique dans Microsoft PowerPoint]Feuil1'!$B$15,'[Graphique dans Microsoft PowerPoint]Feuil1'!$B$17,'[Graphique dans Microsoft PowerPoint]Feuil1'!$B$19,'[Graphique dans Microsoft PowerPoint]Feuil1'!$B$25,'[Graphique dans Microsoft PowerPoint]Feuil1'!$B$28</c:f>
              <c:numCache>
                <c:formatCode>General</c:formatCode>
                <c:ptCount val="10"/>
                <c:pt idx="0">
                  <c:v>6.8959770000000002</c:v>
                </c:pt>
                <c:pt idx="1">
                  <c:v>7.1845317</c:v>
                </c:pt>
                <c:pt idx="2">
                  <c:v>11.234826</c:v>
                </c:pt>
                <c:pt idx="3">
                  <c:v>6.0622844999999996</c:v>
                </c:pt>
                <c:pt idx="4">
                  <c:v>5.9568696000000001</c:v>
                </c:pt>
                <c:pt idx="5">
                  <c:v>5.4800180000000003</c:v>
                </c:pt>
                <c:pt idx="6">
                  <c:v>6.3926654000000003</c:v>
                </c:pt>
                <c:pt idx="7">
                  <c:v>9.6738219999999995</c:v>
                </c:pt>
                <c:pt idx="8">
                  <c:v>7.5463696000000002</c:v>
                </c:pt>
                <c:pt idx="9">
                  <c:v>5.2409309999999998</c:v>
                </c:pt>
              </c:numCache>
            </c:numRef>
          </c:xVal>
          <c:yVal>
            <c:numRef>
              <c:f>'[Graphique dans Microsoft PowerPoint]Feuil1'!$C$2,'[Graphique dans Microsoft PowerPoint]Feuil1'!$C$5,'[Graphique dans Microsoft PowerPoint]Feuil1'!$C$8,'[Graphique dans Microsoft PowerPoint]Feuil1'!$C$13,'[Graphique dans Microsoft PowerPoint]Feuil1'!$C$14,'[Graphique dans Microsoft PowerPoint]Feuil1'!$C$15,'[Graphique dans Microsoft PowerPoint]Feuil1'!$C$17,'[Graphique dans Microsoft PowerPoint]Feuil1'!$C$19,'[Graphique dans Microsoft PowerPoint]Feuil1'!$C$25,'[Graphique dans Microsoft PowerPoint]Feuil1'!$C$28</c:f>
              <c:numCache>
                <c:formatCode>General</c:formatCode>
                <c:ptCount val="10"/>
                <c:pt idx="0">
                  <c:v>-12.254352000000001</c:v>
                </c:pt>
                <c:pt idx="1">
                  <c:v>-18.855177000000001</c:v>
                </c:pt>
                <c:pt idx="2">
                  <c:v>-11.674669</c:v>
                </c:pt>
                <c:pt idx="3">
                  <c:v>-11.705954</c:v>
                </c:pt>
                <c:pt idx="4">
                  <c:v>-12.374060999999999</c:v>
                </c:pt>
                <c:pt idx="5">
                  <c:v>-17.199244</c:v>
                </c:pt>
                <c:pt idx="6">
                  <c:v>-20.243984000000001</c:v>
                </c:pt>
                <c:pt idx="7">
                  <c:v>-10.083714000000001</c:v>
                </c:pt>
                <c:pt idx="8">
                  <c:v>-19.201519000000001</c:v>
                </c:pt>
                <c:pt idx="9">
                  <c:v>-10.045648999999999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F05E-42B6-9AC8-6382C2CC63DD}"/>
            </c:ext>
          </c:extLst>
        </c:ser>
        <c:ser>
          <c:idx val="1"/>
          <c:order val="1"/>
          <c:tx>
            <c:v>Pomme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'[Graphique dans Microsoft PowerPoint]Feuil1'!$B$3,'[Graphique dans Microsoft PowerPoint]Feuil1'!$B$6,'[Graphique dans Microsoft PowerPoint]Feuil1'!$B$9,'[Graphique dans Microsoft PowerPoint]Feuil1'!$B$12,'[Graphique dans Microsoft PowerPoint]Feuil1'!$B$20,'[Graphique dans Microsoft PowerPoint]Feuil1'!$B$21,'[Graphique dans Microsoft PowerPoint]Feuil1'!$B$23,'[Graphique dans Microsoft PowerPoint]Feuil1'!$B$26,'[Graphique dans Microsoft PowerPoint]Feuil1'!$B$30,'[Graphique dans Microsoft PowerPoint]Feuil1'!$B$31</c:f>
              <c:numCache>
                <c:formatCode>General</c:formatCode>
                <c:ptCount val="10"/>
                <c:pt idx="0">
                  <c:v>10.951423</c:v>
                </c:pt>
                <c:pt idx="1">
                  <c:v>11.165870999999999</c:v>
                </c:pt>
                <c:pt idx="2">
                  <c:v>10.585914000000001</c:v>
                </c:pt>
                <c:pt idx="3">
                  <c:v>11.352411999999999</c:v>
                </c:pt>
                <c:pt idx="4">
                  <c:v>7.2950286999999996</c:v>
                </c:pt>
                <c:pt idx="5">
                  <c:v>11.997757</c:v>
                </c:pt>
                <c:pt idx="6">
                  <c:v>7.247668</c:v>
                </c:pt>
                <c:pt idx="7">
                  <c:v>11.451392999999999</c:v>
                </c:pt>
                <c:pt idx="8">
                  <c:v>10.095663999999999</c:v>
                </c:pt>
                <c:pt idx="9">
                  <c:v>10.71129</c:v>
                </c:pt>
              </c:numCache>
            </c:numRef>
          </c:xVal>
          <c:yVal>
            <c:numRef>
              <c:f>'[Graphique dans Microsoft PowerPoint]Feuil1'!$C$3,'[Graphique dans Microsoft PowerPoint]Feuil1'!$C$6,'[Graphique dans Microsoft PowerPoint]Feuil1'!$C$9,'[Graphique dans Microsoft PowerPoint]Feuil1'!$C$12,'[Graphique dans Microsoft PowerPoint]Feuil1'!$C$20,'[Graphique dans Microsoft PowerPoint]Feuil1'!$C$21,'[Graphique dans Microsoft PowerPoint]Feuil1'!$C$23,'[Graphique dans Microsoft PowerPoint]Feuil1'!$C$26,'[Graphique dans Microsoft PowerPoint]Feuil1'!$C$30,'[Graphique dans Microsoft PowerPoint]Feuil1'!$C$31</c:f>
              <c:numCache>
                <c:formatCode>General</c:formatCode>
                <c:ptCount val="10"/>
                <c:pt idx="0">
                  <c:v>8.9658519999999999</c:v>
                </c:pt>
                <c:pt idx="1">
                  <c:v>12.498695</c:v>
                </c:pt>
                <c:pt idx="2">
                  <c:v>8.6748849999999997</c:v>
                </c:pt>
                <c:pt idx="3">
                  <c:v>1.9784187</c:v>
                </c:pt>
                <c:pt idx="4">
                  <c:v>12.861712000000001</c:v>
                </c:pt>
                <c:pt idx="5">
                  <c:v>10.762955</c:v>
                </c:pt>
                <c:pt idx="6">
                  <c:v>3.1818254000000001</c:v>
                </c:pt>
                <c:pt idx="7">
                  <c:v>12.300947000000001</c:v>
                </c:pt>
                <c:pt idx="8">
                  <c:v>2.8951992999999998</c:v>
                </c:pt>
                <c:pt idx="9">
                  <c:v>11.243233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F05E-42B6-9AC8-6382C2CC63DD}"/>
            </c:ext>
          </c:extLst>
        </c:ser>
        <c:ser>
          <c:idx val="2"/>
          <c:order val="2"/>
          <c:tx>
            <c:v>Banane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'[Graphique dans Microsoft PowerPoint]Feuil1'!$B$4,'[Graphique dans Microsoft PowerPoint]Feuil1'!$B$7,'[Graphique dans Microsoft PowerPoint]Feuil1'!$B$10,'[Graphique dans Microsoft PowerPoint]Feuil1'!$B$11,'[Graphique dans Microsoft PowerPoint]Feuil1'!$B$16,'[Graphique dans Microsoft PowerPoint]Feuil1'!$B$18,'[Graphique dans Microsoft PowerPoint]Feuil1'!$B$22,'[Graphique dans Microsoft PowerPoint]Feuil1'!$B$24,'[Graphique dans Microsoft PowerPoint]Feuil1'!$B$27,'[Graphique dans Microsoft PowerPoint]Feuil1'!$B$29</c:f>
              <c:numCache>
                <c:formatCode>General</c:formatCode>
                <c:ptCount val="10"/>
                <c:pt idx="0">
                  <c:v>-34.581104000000003</c:v>
                </c:pt>
                <c:pt idx="1">
                  <c:v>-20.043278000000001</c:v>
                </c:pt>
                <c:pt idx="2">
                  <c:v>-33.261702999999997</c:v>
                </c:pt>
                <c:pt idx="3">
                  <c:v>-13.317429000000001</c:v>
                </c:pt>
                <c:pt idx="4">
                  <c:v>-24.679397999999999</c:v>
                </c:pt>
                <c:pt idx="5">
                  <c:v>-19.945225000000001</c:v>
                </c:pt>
                <c:pt idx="6">
                  <c:v>-24.114947999999998</c:v>
                </c:pt>
                <c:pt idx="7">
                  <c:v>-23.316293999999999</c:v>
                </c:pt>
                <c:pt idx="8">
                  <c:v>-26.980384999999998</c:v>
                </c:pt>
                <c:pt idx="9">
                  <c:v>-14.438204000000001</c:v>
                </c:pt>
              </c:numCache>
            </c:numRef>
          </c:xVal>
          <c:yVal>
            <c:numRef>
              <c:f>'[Graphique dans Microsoft PowerPoint]Feuil1'!$C$4,'[Graphique dans Microsoft PowerPoint]Feuil1'!$C$7,'[Graphique dans Microsoft PowerPoint]Feuil1'!$C$10,'[Graphique dans Microsoft PowerPoint]Feuil1'!$C$11,'[Graphique dans Microsoft PowerPoint]Feuil1'!$C$16,'[Graphique dans Microsoft PowerPoint]Feuil1'!$C$18,'[Graphique dans Microsoft PowerPoint]Feuil1'!$C$22,'[Graphique dans Microsoft PowerPoint]Feuil1'!$C$24,'[Graphique dans Microsoft PowerPoint]Feuil1'!$C$27,'[Graphique dans Microsoft PowerPoint]Feuil1'!$C$29</c:f>
              <c:numCache>
                <c:formatCode>General</c:formatCode>
                <c:ptCount val="10"/>
                <c:pt idx="0">
                  <c:v>3.7800104999999999</c:v>
                </c:pt>
                <c:pt idx="1">
                  <c:v>-5.2201769999999996</c:v>
                </c:pt>
                <c:pt idx="2">
                  <c:v>-1.6260375</c:v>
                </c:pt>
                <c:pt idx="3">
                  <c:v>-23.864896999999999</c:v>
                </c:pt>
                <c:pt idx="4">
                  <c:v>1.8070683000000001</c:v>
                </c:pt>
                <c:pt idx="5">
                  <c:v>3.8737743</c:v>
                </c:pt>
                <c:pt idx="6">
                  <c:v>3.2108079999999997E-2</c:v>
                </c:pt>
                <c:pt idx="7">
                  <c:v>-1.9039063000000001</c:v>
                </c:pt>
                <c:pt idx="8">
                  <c:v>1.4011031</c:v>
                </c:pt>
                <c:pt idx="9">
                  <c:v>-4.5546335999999998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F05E-42B6-9AC8-6382C2CC63D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92191984"/>
        <c:axId val="1131118208"/>
      </c:scatterChart>
      <c:valAx>
        <c:axId val="6921919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131118208"/>
        <c:crosses val="autoZero"/>
        <c:crossBetween val="midCat"/>
      </c:valAx>
      <c:valAx>
        <c:axId val="113111820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692191984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4F021ED-B216-4334-BEF5-1795F5DF53D0}" type="doc">
      <dgm:prSet loTypeId="urn:microsoft.com/office/officeart/2005/8/layout/process3" loCatId="process" qsTypeId="urn:microsoft.com/office/officeart/2005/8/quickstyle/simple1" qsCatId="simple" csTypeId="urn:microsoft.com/office/officeart/2005/8/colors/accent1_2" csCatId="accent1" phldr="1"/>
      <dgm:spPr/>
    </dgm:pt>
    <dgm:pt modelId="{B2911B6B-D5E5-47DD-81A3-6BF6D1864D4C}">
      <dgm:prSet phldrT="[Texte]"/>
      <dgm:spPr/>
      <dgm:t>
        <a:bodyPr/>
        <a:lstStyle/>
        <a:p>
          <a:r>
            <a:rPr lang="fr-FR" dirty="0"/>
            <a:t>Session Spark</a:t>
          </a:r>
        </a:p>
      </dgm:t>
    </dgm:pt>
    <dgm:pt modelId="{1CEFF7B6-3050-4A2D-8FF9-EED9D74F4D8C}" type="parTrans" cxnId="{5A0DDB34-15E9-4E72-A9B8-0C8CF2BE1A68}">
      <dgm:prSet/>
      <dgm:spPr/>
      <dgm:t>
        <a:bodyPr/>
        <a:lstStyle/>
        <a:p>
          <a:endParaRPr lang="fr-FR"/>
        </a:p>
      </dgm:t>
    </dgm:pt>
    <dgm:pt modelId="{0A499A93-ED70-4948-8D8B-734443E1A0D0}" type="sibTrans" cxnId="{5A0DDB34-15E9-4E72-A9B8-0C8CF2BE1A68}">
      <dgm:prSet/>
      <dgm:spPr/>
      <dgm:t>
        <a:bodyPr/>
        <a:lstStyle/>
        <a:p>
          <a:endParaRPr lang="fr-FR"/>
        </a:p>
      </dgm:t>
    </dgm:pt>
    <dgm:pt modelId="{B3B33177-BD8A-47C3-8F92-D4F96451CBBA}">
      <dgm:prSet phldrT="[Texte]"/>
      <dgm:spPr/>
      <dgm:t>
        <a:bodyPr/>
        <a:lstStyle/>
        <a:p>
          <a:r>
            <a:rPr lang="fr-FR" dirty="0"/>
            <a:t>Import et chemins</a:t>
          </a:r>
        </a:p>
      </dgm:t>
    </dgm:pt>
    <dgm:pt modelId="{E59505CC-BF51-4DA9-A58E-C48C06BB6A32}" type="parTrans" cxnId="{43EC5886-4320-4079-8F1D-75E1310007B8}">
      <dgm:prSet/>
      <dgm:spPr/>
      <dgm:t>
        <a:bodyPr/>
        <a:lstStyle/>
        <a:p>
          <a:endParaRPr lang="fr-FR"/>
        </a:p>
      </dgm:t>
    </dgm:pt>
    <dgm:pt modelId="{844A6968-3D49-4BE4-8945-0594821E8EB6}" type="sibTrans" cxnId="{43EC5886-4320-4079-8F1D-75E1310007B8}">
      <dgm:prSet/>
      <dgm:spPr/>
      <dgm:t>
        <a:bodyPr/>
        <a:lstStyle/>
        <a:p>
          <a:endParaRPr lang="fr-FR"/>
        </a:p>
      </dgm:t>
    </dgm:pt>
    <dgm:pt modelId="{939777E3-4F02-45B5-9EEF-41AFBB061682}">
      <dgm:prSet phldrT="[Texte]"/>
      <dgm:spPr/>
      <dgm:t>
        <a:bodyPr/>
        <a:lstStyle/>
        <a:p>
          <a:r>
            <a:rPr lang="fr-FR" dirty="0"/>
            <a:t>Cellule vide</a:t>
          </a:r>
        </a:p>
      </dgm:t>
    </dgm:pt>
    <dgm:pt modelId="{8D5E6DB3-C7DE-4739-B80E-7498DB76D479}" type="parTrans" cxnId="{F6F874F1-6E05-480C-9DDD-EC8C9E045E82}">
      <dgm:prSet/>
      <dgm:spPr/>
      <dgm:t>
        <a:bodyPr/>
        <a:lstStyle/>
        <a:p>
          <a:endParaRPr lang="fr-FR"/>
        </a:p>
      </dgm:t>
    </dgm:pt>
    <dgm:pt modelId="{007A636A-B232-44BE-BCFB-F0DA11319FDB}" type="sibTrans" cxnId="{F6F874F1-6E05-480C-9DDD-EC8C9E045E82}">
      <dgm:prSet/>
      <dgm:spPr/>
      <dgm:t>
        <a:bodyPr/>
        <a:lstStyle/>
        <a:p>
          <a:endParaRPr lang="fr-FR"/>
        </a:p>
      </dgm:t>
    </dgm:pt>
    <dgm:pt modelId="{0F04BA26-F37F-4649-9C45-A8E4B0BA97EF}">
      <dgm:prSet phldrT="[Texte]"/>
      <dgm:spPr/>
      <dgm:t>
        <a:bodyPr/>
        <a:lstStyle/>
        <a:p>
          <a:r>
            <a:rPr lang="fr-FR" dirty="0"/>
            <a:t>s3://p8octave-dataset/test</a:t>
          </a:r>
        </a:p>
      </dgm:t>
    </dgm:pt>
    <dgm:pt modelId="{44C98D2B-6F78-47EA-B4F6-1724610F90FF}" type="parTrans" cxnId="{C30CFB1F-34BB-4994-B879-EF1745654F49}">
      <dgm:prSet/>
      <dgm:spPr/>
      <dgm:t>
        <a:bodyPr/>
        <a:lstStyle/>
        <a:p>
          <a:endParaRPr lang="fr-FR"/>
        </a:p>
      </dgm:t>
    </dgm:pt>
    <dgm:pt modelId="{BE18E254-38AC-442B-82AA-BE74C2709F63}" type="sibTrans" cxnId="{C30CFB1F-34BB-4994-B879-EF1745654F49}">
      <dgm:prSet/>
      <dgm:spPr/>
      <dgm:t>
        <a:bodyPr/>
        <a:lstStyle/>
        <a:p>
          <a:endParaRPr lang="fr-FR"/>
        </a:p>
      </dgm:t>
    </dgm:pt>
    <dgm:pt modelId="{0966C7EE-7183-422F-AF69-C5B85B0B5774}">
      <dgm:prSet phldrT="[Texte]"/>
      <dgm:spPr/>
      <dgm:t>
        <a:bodyPr/>
        <a:lstStyle/>
        <a:p>
          <a:r>
            <a:rPr lang="fr-FR" dirty="0"/>
            <a:t>s3://p8octave-dataset/Results</a:t>
          </a:r>
        </a:p>
      </dgm:t>
    </dgm:pt>
    <dgm:pt modelId="{7289DDDD-8013-4137-9531-7EFAAF092498}" type="parTrans" cxnId="{2E087794-1FE7-4DD5-B517-5BBF5384DE0E}">
      <dgm:prSet/>
      <dgm:spPr/>
      <dgm:t>
        <a:bodyPr/>
        <a:lstStyle/>
        <a:p>
          <a:endParaRPr lang="fr-FR"/>
        </a:p>
      </dgm:t>
    </dgm:pt>
    <dgm:pt modelId="{C47D2D20-EC09-4B3B-BA69-36DE931E9828}" type="sibTrans" cxnId="{2E087794-1FE7-4DD5-B517-5BBF5384DE0E}">
      <dgm:prSet/>
      <dgm:spPr/>
      <dgm:t>
        <a:bodyPr/>
        <a:lstStyle/>
        <a:p>
          <a:endParaRPr lang="fr-FR"/>
        </a:p>
      </dgm:t>
    </dgm:pt>
    <dgm:pt modelId="{DA58D9AD-BB82-4829-8798-EC9813B94A81}">
      <dgm:prSet phldrT="[Texte]"/>
      <dgm:spPr/>
      <dgm:t>
        <a:bodyPr/>
        <a:lstStyle/>
        <a:p>
          <a:r>
            <a:rPr lang="fr-FR" dirty="0"/>
            <a:t>Chargement données</a:t>
          </a:r>
        </a:p>
      </dgm:t>
    </dgm:pt>
    <dgm:pt modelId="{CCBBAD26-8FCC-4F61-830D-24C98C62D5E5}" type="parTrans" cxnId="{61C988C3-988D-4823-870C-2F704B7185A6}">
      <dgm:prSet/>
      <dgm:spPr/>
      <dgm:t>
        <a:bodyPr/>
        <a:lstStyle/>
        <a:p>
          <a:endParaRPr lang="fr-FR"/>
        </a:p>
      </dgm:t>
    </dgm:pt>
    <dgm:pt modelId="{DCF2586F-549F-44EE-8DCB-A47B89AD73E1}" type="sibTrans" cxnId="{61C988C3-988D-4823-870C-2F704B7185A6}">
      <dgm:prSet/>
      <dgm:spPr/>
      <dgm:t>
        <a:bodyPr/>
        <a:lstStyle/>
        <a:p>
          <a:endParaRPr lang="fr-FR"/>
        </a:p>
      </dgm:t>
    </dgm:pt>
    <dgm:pt modelId="{3A14F128-6030-4656-BA39-76BD5254FC84}">
      <dgm:prSet phldrT="[Texte]"/>
      <dgm:spPr/>
      <dgm:t>
        <a:bodyPr/>
        <a:lstStyle/>
        <a:p>
          <a:r>
            <a:rPr lang="fr-FR" dirty="0"/>
            <a:t>Création du modèle</a:t>
          </a:r>
        </a:p>
      </dgm:t>
    </dgm:pt>
    <dgm:pt modelId="{04BB2563-424B-436D-97C1-B3890A99295A}" type="parTrans" cxnId="{6BB1715D-BC38-436E-B8CD-8FE64DF902BF}">
      <dgm:prSet/>
      <dgm:spPr/>
      <dgm:t>
        <a:bodyPr/>
        <a:lstStyle/>
        <a:p>
          <a:endParaRPr lang="fr-FR"/>
        </a:p>
      </dgm:t>
    </dgm:pt>
    <dgm:pt modelId="{78235CB0-FD05-4DFC-804D-7D90E85E0F28}" type="sibTrans" cxnId="{6BB1715D-BC38-436E-B8CD-8FE64DF902BF}">
      <dgm:prSet/>
      <dgm:spPr/>
      <dgm:t>
        <a:bodyPr/>
        <a:lstStyle/>
        <a:p>
          <a:endParaRPr lang="fr-FR"/>
        </a:p>
      </dgm:t>
    </dgm:pt>
    <dgm:pt modelId="{03C672F7-443C-4135-B3A1-B58749274DB8}">
      <dgm:prSet phldrT="[Texte]"/>
      <dgm:spPr/>
      <dgm:t>
        <a:bodyPr/>
        <a:lstStyle/>
        <a:p>
          <a:r>
            <a:rPr lang="fr-FR" dirty="0" err="1"/>
            <a:t>Preprocessing</a:t>
          </a:r>
          <a:endParaRPr lang="fr-FR" dirty="0"/>
        </a:p>
      </dgm:t>
    </dgm:pt>
    <dgm:pt modelId="{C810AD93-B63E-482D-955D-12F7EE21FC11}" type="parTrans" cxnId="{B55FB6EA-681E-4188-8912-A0301FCEF1F0}">
      <dgm:prSet/>
      <dgm:spPr/>
      <dgm:t>
        <a:bodyPr/>
        <a:lstStyle/>
        <a:p>
          <a:endParaRPr lang="fr-FR"/>
        </a:p>
      </dgm:t>
    </dgm:pt>
    <dgm:pt modelId="{1DF55A64-03FE-46A7-BE7C-153D1A3AA516}" type="sibTrans" cxnId="{B55FB6EA-681E-4188-8912-A0301FCEF1F0}">
      <dgm:prSet/>
      <dgm:spPr/>
      <dgm:t>
        <a:bodyPr/>
        <a:lstStyle/>
        <a:p>
          <a:endParaRPr lang="fr-FR"/>
        </a:p>
      </dgm:t>
    </dgm:pt>
    <dgm:pt modelId="{0F341F69-0FB9-4BEF-BA5A-6F11BF23174F}">
      <dgm:prSet phldrT="[Texte]"/>
      <dgm:spPr/>
      <dgm:t>
        <a:bodyPr/>
        <a:lstStyle/>
        <a:p>
          <a:r>
            <a:rPr lang="fr-FR" dirty="0"/>
            <a:t>Sauvegarde des données</a:t>
          </a:r>
        </a:p>
      </dgm:t>
    </dgm:pt>
    <dgm:pt modelId="{4AE351C8-B390-4000-AED2-946762E4FC75}" type="parTrans" cxnId="{B73C11A0-9EB2-4B5C-A162-F448CA4DF866}">
      <dgm:prSet/>
      <dgm:spPr/>
      <dgm:t>
        <a:bodyPr/>
        <a:lstStyle/>
        <a:p>
          <a:endParaRPr lang="fr-FR"/>
        </a:p>
      </dgm:t>
    </dgm:pt>
    <dgm:pt modelId="{037A46A2-8CA6-4A10-9398-91BEF6548837}" type="sibTrans" cxnId="{B73C11A0-9EB2-4B5C-A162-F448CA4DF866}">
      <dgm:prSet/>
      <dgm:spPr/>
      <dgm:t>
        <a:bodyPr/>
        <a:lstStyle/>
        <a:p>
          <a:endParaRPr lang="fr-FR"/>
        </a:p>
      </dgm:t>
    </dgm:pt>
    <dgm:pt modelId="{193DD271-D419-4FF8-B286-02372E3AFACB}">
      <dgm:prSet phldrT="[Texte]"/>
      <dgm:spPr/>
      <dgm:t>
        <a:bodyPr/>
        <a:lstStyle/>
        <a:p>
          <a:r>
            <a:rPr lang="fr-FR" dirty="0"/>
            <a:t>Path | Label</a:t>
          </a:r>
        </a:p>
      </dgm:t>
    </dgm:pt>
    <dgm:pt modelId="{377E8341-D04D-47C6-BFDD-6B99252C754B}" type="parTrans" cxnId="{DD89B362-D547-41BC-B17C-C96C2DE8512B}">
      <dgm:prSet/>
      <dgm:spPr/>
      <dgm:t>
        <a:bodyPr/>
        <a:lstStyle/>
        <a:p>
          <a:endParaRPr lang="fr-FR"/>
        </a:p>
      </dgm:t>
    </dgm:pt>
    <dgm:pt modelId="{840B8654-D0EA-4E26-8A71-E6BD50610C23}" type="sibTrans" cxnId="{DD89B362-D547-41BC-B17C-C96C2DE8512B}">
      <dgm:prSet/>
      <dgm:spPr/>
      <dgm:t>
        <a:bodyPr/>
        <a:lstStyle/>
        <a:p>
          <a:endParaRPr lang="fr-FR"/>
        </a:p>
      </dgm:t>
    </dgm:pt>
    <dgm:pt modelId="{E0181027-9DC4-4A74-9A2D-1CB0EA6B520F}">
      <dgm:prSet phldrT="[Texte]"/>
      <dgm:spPr/>
      <dgm:t>
        <a:bodyPr/>
        <a:lstStyle/>
        <a:p>
          <a:r>
            <a:rPr lang="fr-FR" dirty="0"/>
            <a:t>MobileNetV2</a:t>
          </a:r>
        </a:p>
      </dgm:t>
    </dgm:pt>
    <dgm:pt modelId="{A5DFBD19-2B79-41C1-8CB4-DEE6C89C5577}" type="parTrans" cxnId="{A33010D4-B43C-4467-8AC5-DFDE35A39F8B}">
      <dgm:prSet/>
      <dgm:spPr/>
      <dgm:t>
        <a:bodyPr/>
        <a:lstStyle/>
        <a:p>
          <a:endParaRPr lang="fr-FR"/>
        </a:p>
      </dgm:t>
    </dgm:pt>
    <dgm:pt modelId="{54156E5A-2BC3-4748-B20F-8D645A773C0E}" type="sibTrans" cxnId="{A33010D4-B43C-4467-8AC5-DFDE35A39F8B}">
      <dgm:prSet/>
      <dgm:spPr/>
      <dgm:t>
        <a:bodyPr/>
        <a:lstStyle/>
        <a:p>
          <a:endParaRPr lang="fr-FR"/>
        </a:p>
      </dgm:t>
    </dgm:pt>
    <dgm:pt modelId="{0CD9783C-88B2-45B9-B3F1-F8C54F090010}">
      <dgm:prSet phldrT="[Texte]"/>
      <dgm:spPr/>
      <dgm:t>
        <a:bodyPr/>
        <a:lstStyle/>
        <a:p>
          <a:r>
            <a:rPr lang="fr-FR" dirty="0"/>
            <a:t>Retrait des top </a:t>
          </a:r>
          <a:r>
            <a:rPr lang="fr-FR" dirty="0" err="1"/>
            <a:t>layers</a:t>
          </a:r>
          <a:endParaRPr lang="fr-FR" dirty="0"/>
        </a:p>
      </dgm:t>
    </dgm:pt>
    <dgm:pt modelId="{8AE500FE-F766-442C-B30D-462CB2CCB3BD}" type="parTrans" cxnId="{F8980916-278B-4115-B0BB-CD7A3A2853A3}">
      <dgm:prSet/>
      <dgm:spPr/>
      <dgm:t>
        <a:bodyPr/>
        <a:lstStyle/>
        <a:p>
          <a:endParaRPr lang="fr-FR"/>
        </a:p>
      </dgm:t>
    </dgm:pt>
    <dgm:pt modelId="{0CFF0B74-100D-4693-A061-9D1377D85C03}" type="sibTrans" cxnId="{F8980916-278B-4115-B0BB-CD7A3A2853A3}">
      <dgm:prSet/>
      <dgm:spPr/>
      <dgm:t>
        <a:bodyPr/>
        <a:lstStyle/>
        <a:p>
          <a:endParaRPr lang="fr-FR"/>
        </a:p>
      </dgm:t>
    </dgm:pt>
    <dgm:pt modelId="{FA78B87A-D1C5-45D3-BBE1-77C3133452B9}">
      <dgm:prSet phldrT="[Texte]"/>
      <dgm:spPr/>
      <dgm:t>
        <a:bodyPr/>
        <a:lstStyle/>
        <a:p>
          <a:r>
            <a:rPr lang="fr-FR" b="0" i="0" dirty="0"/>
            <a:t>diffusion des poids pré-entrainés</a:t>
          </a:r>
          <a:endParaRPr lang="fr-FR" dirty="0"/>
        </a:p>
      </dgm:t>
    </dgm:pt>
    <dgm:pt modelId="{A8ED67CF-7FB1-43E0-B75F-EDBB67B84B6B}" type="parTrans" cxnId="{36D328C5-2F23-412C-9279-0A5254C81D27}">
      <dgm:prSet/>
      <dgm:spPr/>
      <dgm:t>
        <a:bodyPr/>
        <a:lstStyle/>
        <a:p>
          <a:endParaRPr lang="fr-FR"/>
        </a:p>
      </dgm:t>
    </dgm:pt>
    <dgm:pt modelId="{9E5A7CFD-79CD-4CE6-A234-C83EE67E738F}" type="sibTrans" cxnId="{36D328C5-2F23-412C-9279-0A5254C81D27}">
      <dgm:prSet/>
      <dgm:spPr/>
      <dgm:t>
        <a:bodyPr/>
        <a:lstStyle/>
        <a:p>
          <a:endParaRPr lang="fr-FR"/>
        </a:p>
      </dgm:t>
    </dgm:pt>
    <dgm:pt modelId="{AF6D8A28-BEFE-4C5F-8CE7-3E1223026E31}">
      <dgm:prSet phldrT="[Texte]"/>
      <dgm:spPr/>
      <dgm:t>
        <a:bodyPr/>
        <a:lstStyle/>
        <a:p>
          <a:r>
            <a:rPr lang="fr-FR" dirty="0"/>
            <a:t>Format parquet</a:t>
          </a:r>
        </a:p>
      </dgm:t>
    </dgm:pt>
    <dgm:pt modelId="{2666027F-4509-4FA5-9BF2-BB5FC0E28A79}" type="parTrans" cxnId="{CE057740-C1E4-429F-B98F-B717366EDACC}">
      <dgm:prSet/>
      <dgm:spPr/>
      <dgm:t>
        <a:bodyPr/>
        <a:lstStyle/>
        <a:p>
          <a:endParaRPr lang="fr-FR"/>
        </a:p>
      </dgm:t>
    </dgm:pt>
    <dgm:pt modelId="{A878F9F5-640B-4A3E-AEB7-6696683D6A0F}" type="sibTrans" cxnId="{CE057740-C1E4-429F-B98F-B717366EDACC}">
      <dgm:prSet/>
      <dgm:spPr/>
      <dgm:t>
        <a:bodyPr/>
        <a:lstStyle/>
        <a:p>
          <a:endParaRPr lang="fr-FR"/>
        </a:p>
      </dgm:t>
    </dgm:pt>
    <dgm:pt modelId="{4AD5A2BC-9268-4986-A670-22BEAD8DB463}" type="pres">
      <dgm:prSet presAssocID="{54F021ED-B216-4334-BEF5-1795F5DF53D0}" presName="linearFlow" presStyleCnt="0">
        <dgm:presLayoutVars>
          <dgm:dir/>
          <dgm:animLvl val="lvl"/>
          <dgm:resizeHandles val="exact"/>
        </dgm:presLayoutVars>
      </dgm:prSet>
      <dgm:spPr/>
    </dgm:pt>
    <dgm:pt modelId="{0769155B-3F97-42DC-A9DE-62E90E10A1C8}" type="pres">
      <dgm:prSet presAssocID="{B2911B6B-D5E5-47DD-81A3-6BF6D1864D4C}" presName="composite" presStyleCnt="0"/>
      <dgm:spPr/>
    </dgm:pt>
    <dgm:pt modelId="{BD5CBB1B-4FBB-47B5-BC40-17AA26581B6A}" type="pres">
      <dgm:prSet presAssocID="{B2911B6B-D5E5-47DD-81A3-6BF6D1864D4C}" presName="parTx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7D6E2EB2-DB94-4EE9-A096-A7BCC5897CDB}" type="pres">
      <dgm:prSet presAssocID="{B2911B6B-D5E5-47DD-81A3-6BF6D1864D4C}" presName="parSh" presStyleLbl="node1" presStyleIdx="0" presStyleCnt="6"/>
      <dgm:spPr/>
    </dgm:pt>
    <dgm:pt modelId="{8C170741-8469-4D17-B364-8031CB860A5B}" type="pres">
      <dgm:prSet presAssocID="{B2911B6B-D5E5-47DD-81A3-6BF6D1864D4C}" presName="desTx" presStyleLbl="fgAcc1" presStyleIdx="0" presStyleCnt="6">
        <dgm:presLayoutVars>
          <dgm:bulletEnabled val="1"/>
        </dgm:presLayoutVars>
      </dgm:prSet>
      <dgm:spPr/>
    </dgm:pt>
    <dgm:pt modelId="{724EF188-E047-400A-AB26-34809F2FADC6}" type="pres">
      <dgm:prSet presAssocID="{0A499A93-ED70-4948-8D8B-734443E1A0D0}" presName="sibTrans" presStyleLbl="sibTrans2D1" presStyleIdx="0" presStyleCnt="5"/>
      <dgm:spPr/>
    </dgm:pt>
    <dgm:pt modelId="{AF23BF00-782A-4080-A479-DF92F000FFF0}" type="pres">
      <dgm:prSet presAssocID="{0A499A93-ED70-4948-8D8B-734443E1A0D0}" presName="connTx" presStyleLbl="sibTrans2D1" presStyleIdx="0" presStyleCnt="5"/>
      <dgm:spPr/>
    </dgm:pt>
    <dgm:pt modelId="{14BF793E-96E5-4CDD-B479-7F49A5A577EB}" type="pres">
      <dgm:prSet presAssocID="{B3B33177-BD8A-47C3-8F92-D4F96451CBBA}" presName="composite" presStyleCnt="0"/>
      <dgm:spPr/>
    </dgm:pt>
    <dgm:pt modelId="{851DF456-EC93-4E35-ABE7-029BC126E9F3}" type="pres">
      <dgm:prSet presAssocID="{B3B33177-BD8A-47C3-8F92-D4F96451CBBA}" presName="parTx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AB9FC7A0-6E0D-458C-B47D-41E093B82A95}" type="pres">
      <dgm:prSet presAssocID="{B3B33177-BD8A-47C3-8F92-D4F96451CBBA}" presName="parSh" presStyleLbl="node1" presStyleIdx="1" presStyleCnt="6"/>
      <dgm:spPr/>
    </dgm:pt>
    <dgm:pt modelId="{B18361D1-E8CA-460A-8CE2-5E358F5E136C}" type="pres">
      <dgm:prSet presAssocID="{B3B33177-BD8A-47C3-8F92-D4F96451CBBA}" presName="desTx" presStyleLbl="fgAcc1" presStyleIdx="1" presStyleCnt="6">
        <dgm:presLayoutVars>
          <dgm:bulletEnabled val="1"/>
        </dgm:presLayoutVars>
      </dgm:prSet>
      <dgm:spPr/>
    </dgm:pt>
    <dgm:pt modelId="{9CBA0748-CDAF-4E37-BD45-121B00E72411}" type="pres">
      <dgm:prSet presAssocID="{844A6968-3D49-4BE4-8945-0594821E8EB6}" presName="sibTrans" presStyleLbl="sibTrans2D1" presStyleIdx="1" presStyleCnt="5"/>
      <dgm:spPr/>
    </dgm:pt>
    <dgm:pt modelId="{9F4BFAB4-D3EA-4582-9A75-CF23622BEB2D}" type="pres">
      <dgm:prSet presAssocID="{844A6968-3D49-4BE4-8945-0594821E8EB6}" presName="connTx" presStyleLbl="sibTrans2D1" presStyleIdx="1" presStyleCnt="5"/>
      <dgm:spPr/>
    </dgm:pt>
    <dgm:pt modelId="{23A6D933-10DD-4E3A-82F6-90389D647281}" type="pres">
      <dgm:prSet presAssocID="{DA58D9AD-BB82-4829-8798-EC9813B94A81}" presName="composite" presStyleCnt="0"/>
      <dgm:spPr/>
    </dgm:pt>
    <dgm:pt modelId="{0C3C52BA-4E63-489B-B175-A02AD9BE1436}" type="pres">
      <dgm:prSet presAssocID="{DA58D9AD-BB82-4829-8798-EC9813B94A81}" presName="parTx" presStyleLbl="node1" presStyleIdx="1" presStyleCnt="6">
        <dgm:presLayoutVars>
          <dgm:chMax val="0"/>
          <dgm:chPref val="0"/>
          <dgm:bulletEnabled val="1"/>
        </dgm:presLayoutVars>
      </dgm:prSet>
      <dgm:spPr/>
    </dgm:pt>
    <dgm:pt modelId="{D71C88BF-5283-4A37-9CBE-E0C8763DC7F0}" type="pres">
      <dgm:prSet presAssocID="{DA58D9AD-BB82-4829-8798-EC9813B94A81}" presName="parSh" presStyleLbl="node1" presStyleIdx="2" presStyleCnt="6"/>
      <dgm:spPr/>
    </dgm:pt>
    <dgm:pt modelId="{F224CC0B-E29D-4EF1-AB61-82CABB2FD18E}" type="pres">
      <dgm:prSet presAssocID="{DA58D9AD-BB82-4829-8798-EC9813B94A81}" presName="desTx" presStyleLbl="fgAcc1" presStyleIdx="2" presStyleCnt="6">
        <dgm:presLayoutVars>
          <dgm:bulletEnabled val="1"/>
        </dgm:presLayoutVars>
      </dgm:prSet>
      <dgm:spPr/>
    </dgm:pt>
    <dgm:pt modelId="{90E210CE-923C-40FB-8F30-BAE24F207417}" type="pres">
      <dgm:prSet presAssocID="{DCF2586F-549F-44EE-8DCB-A47B89AD73E1}" presName="sibTrans" presStyleLbl="sibTrans2D1" presStyleIdx="2" presStyleCnt="5"/>
      <dgm:spPr/>
    </dgm:pt>
    <dgm:pt modelId="{1D73195E-D93F-4C3E-98CA-F79DB006945F}" type="pres">
      <dgm:prSet presAssocID="{DCF2586F-549F-44EE-8DCB-A47B89AD73E1}" presName="connTx" presStyleLbl="sibTrans2D1" presStyleIdx="2" presStyleCnt="5"/>
      <dgm:spPr/>
    </dgm:pt>
    <dgm:pt modelId="{2953E1DF-CA5B-47CC-AC6C-0553D530A700}" type="pres">
      <dgm:prSet presAssocID="{3A14F128-6030-4656-BA39-76BD5254FC84}" presName="composite" presStyleCnt="0"/>
      <dgm:spPr/>
    </dgm:pt>
    <dgm:pt modelId="{1D8D331F-E38A-4B49-ACCF-11BA752AADE1}" type="pres">
      <dgm:prSet presAssocID="{3A14F128-6030-4656-BA39-76BD5254FC84}" presName="parTx" presStyleLbl="node1" presStyleIdx="2" presStyleCnt="6">
        <dgm:presLayoutVars>
          <dgm:chMax val="0"/>
          <dgm:chPref val="0"/>
          <dgm:bulletEnabled val="1"/>
        </dgm:presLayoutVars>
      </dgm:prSet>
      <dgm:spPr/>
    </dgm:pt>
    <dgm:pt modelId="{5E84F799-D303-48DD-A930-EB18DF8193B0}" type="pres">
      <dgm:prSet presAssocID="{3A14F128-6030-4656-BA39-76BD5254FC84}" presName="parSh" presStyleLbl="node1" presStyleIdx="3" presStyleCnt="6"/>
      <dgm:spPr/>
    </dgm:pt>
    <dgm:pt modelId="{DCF1FC80-DE90-4948-B7F4-510F66412500}" type="pres">
      <dgm:prSet presAssocID="{3A14F128-6030-4656-BA39-76BD5254FC84}" presName="desTx" presStyleLbl="fgAcc1" presStyleIdx="3" presStyleCnt="6">
        <dgm:presLayoutVars>
          <dgm:bulletEnabled val="1"/>
        </dgm:presLayoutVars>
      </dgm:prSet>
      <dgm:spPr/>
    </dgm:pt>
    <dgm:pt modelId="{A783A4CD-9730-48E5-970C-742B2D527643}" type="pres">
      <dgm:prSet presAssocID="{78235CB0-FD05-4DFC-804D-7D90E85E0F28}" presName="sibTrans" presStyleLbl="sibTrans2D1" presStyleIdx="3" presStyleCnt="5"/>
      <dgm:spPr/>
    </dgm:pt>
    <dgm:pt modelId="{421B73A2-F7B3-4EF2-A38D-DA81390C28E4}" type="pres">
      <dgm:prSet presAssocID="{78235CB0-FD05-4DFC-804D-7D90E85E0F28}" presName="connTx" presStyleLbl="sibTrans2D1" presStyleIdx="3" presStyleCnt="5"/>
      <dgm:spPr/>
    </dgm:pt>
    <dgm:pt modelId="{3E366ADA-4008-4530-8F93-971066615A19}" type="pres">
      <dgm:prSet presAssocID="{03C672F7-443C-4135-B3A1-B58749274DB8}" presName="composite" presStyleCnt="0"/>
      <dgm:spPr/>
    </dgm:pt>
    <dgm:pt modelId="{0EC0FD3B-B7DF-48C4-B1C6-E6A5901CFE81}" type="pres">
      <dgm:prSet presAssocID="{03C672F7-443C-4135-B3A1-B58749274DB8}" presName="parTx" presStyleLbl="node1" presStyleIdx="3" presStyleCnt="6">
        <dgm:presLayoutVars>
          <dgm:chMax val="0"/>
          <dgm:chPref val="0"/>
          <dgm:bulletEnabled val="1"/>
        </dgm:presLayoutVars>
      </dgm:prSet>
      <dgm:spPr/>
    </dgm:pt>
    <dgm:pt modelId="{6F5C0D6E-8034-439D-9A42-0A746B68B0B1}" type="pres">
      <dgm:prSet presAssocID="{03C672F7-443C-4135-B3A1-B58749274DB8}" presName="parSh" presStyleLbl="node1" presStyleIdx="4" presStyleCnt="6"/>
      <dgm:spPr/>
    </dgm:pt>
    <dgm:pt modelId="{75703CDB-A5FC-410A-8D66-19A207ACABCD}" type="pres">
      <dgm:prSet presAssocID="{03C672F7-443C-4135-B3A1-B58749274DB8}" presName="desTx" presStyleLbl="fgAcc1" presStyleIdx="4" presStyleCnt="6">
        <dgm:presLayoutVars>
          <dgm:bulletEnabled val="1"/>
        </dgm:presLayoutVars>
      </dgm:prSet>
      <dgm:spPr/>
    </dgm:pt>
    <dgm:pt modelId="{583539BC-D855-4751-8070-693CA12B8671}" type="pres">
      <dgm:prSet presAssocID="{1DF55A64-03FE-46A7-BE7C-153D1A3AA516}" presName="sibTrans" presStyleLbl="sibTrans2D1" presStyleIdx="4" presStyleCnt="5"/>
      <dgm:spPr/>
    </dgm:pt>
    <dgm:pt modelId="{94EED1C1-583B-4AA7-9977-A323F760B297}" type="pres">
      <dgm:prSet presAssocID="{1DF55A64-03FE-46A7-BE7C-153D1A3AA516}" presName="connTx" presStyleLbl="sibTrans2D1" presStyleIdx="4" presStyleCnt="5"/>
      <dgm:spPr/>
    </dgm:pt>
    <dgm:pt modelId="{D088C2DB-93E6-44A7-9D7A-8F704928E292}" type="pres">
      <dgm:prSet presAssocID="{0F341F69-0FB9-4BEF-BA5A-6F11BF23174F}" presName="composite" presStyleCnt="0"/>
      <dgm:spPr/>
    </dgm:pt>
    <dgm:pt modelId="{69935842-90F1-4F20-9B33-00BE00E0BF3D}" type="pres">
      <dgm:prSet presAssocID="{0F341F69-0FB9-4BEF-BA5A-6F11BF23174F}" presName="parTx" presStyleLbl="node1" presStyleIdx="4" presStyleCnt="6">
        <dgm:presLayoutVars>
          <dgm:chMax val="0"/>
          <dgm:chPref val="0"/>
          <dgm:bulletEnabled val="1"/>
        </dgm:presLayoutVars>
      </dgm:prSet>
      <dgm:spPr/>
    </dgm:pt>
    <dgm:pt modelId="{4FACB399-7B88-43E9-8CA5-A923431FA031}" type="pres">
      <dgm:prSet presAssocID="{0F341F69-0FB9-4BEF-BA5A-6F11BF23174F}" presName="parSh" presStyleLbl="node1" presStyleIdx="5" presStyleCnt="6"/>
      <dgm:spPr/>
    </dgm:pt>
    <dgm:pt modelId="{762C16FA-7B1F-4777-AC32-617AD3AE95AC}" type="pres">
      <dgm:prSet presAssocID="{0F341F69-0FB9-4BEF-BA5A-6F11BF23174F}" presName="desTx" presStyleLbl="fgAcc1" presStyleIdx="5" presStyleCnt="6">
        <dgm:presLayoutVars>
          <dgm:bulletEnabled val="1"/>
        </dgm:presLayoutVars>
      </dgm:prSet>
      <dgm:spPr/>
    </dgm:pt>
  </dgm:ptLst>
  <dgm:cxnLst>
    <dgm:cxn modelId="{99000008-25CF-44E2-927A-FF4919E83784}" type="presOf" srcId="{DA58D9AD-BB82-4829-8798-EC9813B94A81}" destId="{D71C88BF-5283-4A37-9CBE-E0C8763DC7F0}" srcOrd="1" destOrd="0" presId="urn:microsoft.com/office/officeart/2005/8/layout/process3"/>
    <dgm:cxn modelId="{783AD410-F54B-4B79-A7AD-4B5AE2176801}" type="presOf" srcId="{0A499A93-ED70-4948-8D8B-734443E1A0D0}" destId="{724EF188-E047-400A-AB26-34809F2FADC6}" srcOrd="0" destOrd="0" presId="urn:microsoft.com/office/officeart/2005/8/layout/process3"/>
    <dgm:cxn modelId="{FFE24912-2D7E-45AB-BAC6-FA465646FED7}" type="presOf" srcId="{B2911B6B-D5E5-47DD-81A3-6BF6D1864D4C}" destId="{7D6E2EB2-DB94-4EE9-A096-A7BCC5897CDB}" srcOrd="1" destOrd="0" presId="urn:microsoft.com/office/officeart/2005/8/layout/process3"/>
    <dgm:cxn modelId="{F8980916-278B-4115-B0BB-CD7A3A2853A3}" srcId="{3A14F128-6030-4656-BA39-76BD5254FC84}" destId="{0CD9783C-88B2-45B9-B3F1-F8C54F090010}" srcOrd="1" destOrd="0" parTransId="{8AE500FE-F766-442C-B30D-462CB2CCB3BD}" sibTransId="{0CFF0B74-100D-4693-A061-9D1377D85C03}"/>
    <dgm:cxn modelId="{E7C46A19-B49D-4470-8D62-5ECAEA99A842}" type="presOf" srcId="{AF6D8A28-BEFE-4C5F-8CE7-3E1223026E31}" destId="{762C16FA-7B1F-4777-AC32-617AD3AE95AC}" srcOrd="0" destOrd="0" presId="urn:microsoft.com/office/officeart/2005/8/layout/process3"/>
    <dgm:cxn modelId="{C30CFB1F-34BB-4994-B879-EF1745654F49}" srcId="{B3B33177-BD8A-47C3-8F92-D4F96451CBBA}" destId="{0F04BA26-F37F-4649-9C45-A8E4B0BA97EF}" srcOrd="0" destOrd="0" parTransId="{44C98D2B-6F78-47EA-B4F6-1724610F90FF}" sibTransId="{BE18E254-38AC-442B-82AA-BE74C2709F63}"/>
    <dgm:cxn modelId="{C05DC127-9DA0-45A9-91EC-9B867599091C}" type="presOf" srcId="{E0181027-9DC4-4A74-9A2D-1CB0EA6B520F}" destId="{DCF1FC80-DE90-4948-B7F4-510F66412500}" srcOrd="0" destOrd="0" presId="urn:microsoft.com/office/officeart/2005/8/layout/process3"/>
    <dgm:cxn modelId="{12851029-DC8C-48CC-994E-EAC7C0EFA7D0}" type="presOf" srcId="{03C672F7-443C-4135-B3A1-B58749274DB8}" destId="{6F5C0D6E-8034-439D-9A42-0A746B68B0B1}" srcOrd="1" destOrd="0" presId="urn:microsoft.com/office/officeart/2005/8/layout/process3"/>
    <dgm:cxn modelId="{B6DE6B29-EA3B-4ACD-A4EC-0F78E95A2B9F}" type="presOf" srcId="{DA58D9AD-BB82-4829-8798-EC9813B94A81}" destId="{0C3C52BA-4E63-489B-B175-A02AD9BE1436}" srcOrd="0" destOrd="0" presId="urn:microsoft.com/office/officeart/2005/8/layout/process3"/>
    <dgm:cxn modelId="{16A22932-3DD8-4591-A41A-7A15DDA15239}" type="presOf" srcId="{B3B33177-BD8A-47C3-8F92-D4F96451CBBA}" destId="{AB9FC7A0-6E0D-458C-B47D-41E093B82A95}" srcOrd="1" destOrd="0" presId="urn:microsoft.com/office/officeart/2005/8/layout/process3"/>
    <dgm:cxn modelId="{926B9533-077B-4D48-ABFB-8F7BE1BA541E}" type="presOf" srcId="{0F341F69-0FB9-4BEF-BA5A-6F11BF23174F}" destId="{69935842-90F1-4F20-9B33-00BE00E0BF3D}" srcOrd="0" destOrd="0" presId="urn:microsoft.com/office/officeart/2005/8/layout/process3"/>
    <dgm:cxn modelId="{5A0DDB34-15E9-4E72-A9B8-0C8CF2BE1A68}" srcId="{54F021ED-B216-4334-BEF5-1795F5DF53D0}" destId="{B2911B6B-D5E5-47DD-81A3-6BF6D1864D4C}" srcOrd="0" destOrd="0" parTransId="{1CEFF7B6-3050-4A2D-8FF9-EED9D74F4D8C}" sibTransId="{0A499A93-ED70-4948-8D8B-734443E1A0D0}"/>
    <dgm:cxn modelId="{BABF9337-CA04-4B4D-B966-081D6621DABA}" type="presOf" srcId="{939777E3-4F02-45B5-9EEF-41AFBB061682}" destId="{8C170741-8469-4D17-B364-8031CB860A5B}" srcOrd="0" destOrd="0" presId="urn:microsoft.com/office/officeart/2005/8/layout/process3"/>
    <dgm:cxn modelId="{70442E3C-6FC2-4EEF-AF83-E0505260F747}" type="presOf" srcId="{0CD9783C-88B2-45B9-B3F1-F8C54F090010}" destId="{DCF1FC80-DE90-4948-B7F4-510F66412500}" srcOrd="0" destOrd="1" presId="urn:microsoft.com/office/officeart/2005/8/layout/process3"/>
    <dgm:cxn modelId="{CE057740-C1E4-429F-B98F-B717366EDACC}" srcId="{0F341F69-0FB9-4BEF-BA5A-6F11BF23174F}" destId="{AF6D8A28-BEFE-4C5F-8CE7-3E1223026E31}" srcOrd="0" destOrd="0" parTransId="{2666027F-4509-4FA5-9BF2-BB5FC0E28A79}" sibTransId="{A878F9F5-640B-4A3E-AEB7-6696683D6A0F}"/>
    <dgm:cxn modelId="{016DDD5B-BC28-4860-9063-D65529CDA23D}" type="presOf" srcId="{3A14F128-6030-4656-BA39-76BD5254FC84}" destId="{5E84F799-D303-48DD-A930-EB18DF8193B0}" srcOrd="1" destOrd="0" presId="urn:microsoft.com/office/officeart/2005/8/layout/process3"/>
    <dgm:cxn modelId="{6BB1715D-BC38-436E-B8CD-8FE64DF902BF}" srcId="{54F021ED-B216-4334-BEF5-1795F5DF53D0}" destId="{3A14F128-6030-4656-BA39-76BD5254FC84}" srcOrd="3" destOrd="0" parTransId="{04BB2563-424B-436D-97C1-B3890A99295A}" sibTransId="{78235CB0-FD05-4DFC-804D-7D90E85E0F28}"/>
    <dgm:cxn modelId="{DD89B362-D547-41BC-B17C-C96C2DE8512B}" srcId="{DA58D9AD-BB82-4829-8798-EC9813B94A81}" destId="{193DD271-D419-4FF8-B286-02372E3AFACB}" srcOrd="0" destOrd="0" parTransId="{377E8341-D04D-47C6-BFDD-6B99252C754B}" sibTransId="{840B8654-D0EA-4E26-8A71-E6BD50610C23}"/>
    <dgm:cxn modelId="{7C7B4250-3544-479D-B4AB-E2656F155927}" type="presOf" srcId="{B3B33177-BD8A-47C3-8F92-D4F96451CBBA}" destId="{851DF456-EC93-4E35-ABE7-029BC126E9F3}" srcOrd="0" destOrd="0" presId="urn:microsoft.com/office/officeart/2005/8/layout/process3"/>
    <dgm:cxn modelId="{43EC5886-4320-4079-8F1D-75E1310007B8}" srcId="{54F021ED-B216-4334-BEF5-1795F5DF53D0}" destId="{B3B33177-BD8A-47C3-8F92-D4F96451CBBA}" srcOrd="1" destOrd="0" parTransId="{E59505CC-BF51-4DA9-A58E-C48C06BB6A32}" sibTransId="{844A6968-3D49-4BE4-8945-0594821E8EB6}"/>
    <dgm:cxn modelId="{F5551E87-1F56-4911-8456-2B77F8574358}" type="presOf" srcId="{0F04BA26-F37F-4649-9C45-A8E4B0BA97EF}" destId="{B18361D1-E8CA-460A-8CE2-5E358F5E136C}" srcOrd="0" destOrd="0" presId="urn:microsoft.com/office/officeart/2005/8/layout/process3"/>
    <dgm:cxn modelId="{9E442F94-833F-4336-89C8-31483BC53CF5}" type="presOf" srcId="{DCF2586F-549F-44EE-8DCB-A47B89AD73E1}" destId="{90E210CE-923C-40FB-8F30-BAE24F207417}" srcOrd="0" destOrd="0" presId="urn:microsoft.com/office/officeart/2005/8/layout/process3"/>
    <dgm:cxn modelId="{2E087794-1FE7-4DD5-B517-5BBF5384DE0E}" srcId="{B3B33177-BD8A-47C3-8F92-D4F96451CBBA}" destId="{0966C7EE-7183-422F-AF69-C5B85B0B5774}" srcOrd="1" destOrd="0" parTransId="{7289DDDD-8013-4137-9531-7EFAAF092498}" sibTransId="{C47D2D20-EC09-4B3B-BA69-36DE931E9828}"/>
    <dgm:cxn modelId="{97E93F95-1577-470C-A31A-E9206FB85F5C}" type="presOf" srcId="{78235CB0-FD05-4DFC-804D-7D90E85E0F28}" destId="{A783A4CD-9730-48E5-970C-742B2D527643}" srcOrd="0" destOrd="0" presId="urn:microsoft.com/office/officeart/2005/8/layout/process3"/>
    <dgm:cxn modelId="{F6913296-059F-460E-B027-47368F531CD3}" type="presOf" srcId="{844A6968-3D49-4BE4-8945-0594821E8EB6}" destId="{9CBA0748-CDAF-4E37-BD45-121B00E72411}" srcOrd="0" destOrd="0" presId="urn:microsoft.com/office/officeart/2005/8/layout/process3"/>
    <dgm:cxn modelId="{B6A2589B-948B-4B8B-A73F-28B92CFEA574}" type="presOf" srcId="{B2911B6B-D5E5-47DD-81A3-6BF6D1864D4C}" destId="{BD5CBB1B-4FBB-47B5-BC40-17AA26581B6A}" srcOrd="0" destOrd="0" presId="urn:microsoft.com/office/officeart/2005/8/layout/process3"/>
    <dgm:cxn modelId="{B73C11A0-9EB2-4B5C-A162-F448CA4DF866}" srcId="{54F021ED-B216-4334-BEF5-1795F5DF53D0}" destId="{0F341F69-0FB9-4BEF-BA5A-6F11BF23174F}" srcOrd="5" destOrd="0" parTransId="{4AE351C8-B390-4000-AED2-946762E4FC75}" sibTransId="{037A46A2-8CA6-4A10-9398-91BEF6548837}"/>
    <dgm:cxn modelId="{D683ECA8-643B-45EA-9AE3-A8D32C43689C}" type="presOf" srcId="{1DF55A64-03FE-46A7-BE7C-153D1A3AA516}" destId="{94EED1C1-583B-4AA7-9977-A323F760B297}" srcOrd="1" destOrd="0" presId="urn:microsoft.com/office/officeart/2005/8/layout/process3"/>
    <dgm:cxn modelId="{67C4EBAC-69BE-40F9-92A9-A1B4C767FAB2}" type="presOf" srcId="{0A499A93-ED70-4948-8D8B-734443E1A0D0}" destId="{AF23BF00-782A-4080-A479-DF92F000FFF0}" srcOrd="1" destOrd="0" presId="urn:microsoft.com/office/officeart/2005/8/layout/process3"/>
    <dgm:cxn modelId="{D2ED63B3-8358-49B8-827A-D46FB5036281}" type="presOf" srcId="{54F021ED-B216-4334-BEF5-1795F5DF53D0}" destId="{4AD5A2BC-9268-4986-A670-22BEAD8DB463}" srcOrd="0" destOrd="0" presId="urn:microsoft.com/office/officeart/2005/8/layout/process3"/>
    <dgm:cxn modelId="{700371BA-099B-4F0C-A487-A04120F81880}" type="presOf" srcId="{03C672F7-443C-4135-B3A1-B58749274DB8}" destId="{0EC0FD3B-B7DF-48C4-B1C6-E6A5901CFE81}" srcOrd="0" destOrd="0" presId="urn:microsoft.com/office/officeart/2005/8/layout/process3"/>
    <dgm:cxn modelId="{476A66BF-C192-4234-B76D-C9399E79E005}" type="presOf" srcId="{0F341F69-0FB9-4BEF-BA5A-6F11BF23174F}" destId="{4FACB399-7B88-43E9-8CA5-A923431FA031}" srcOrd="1" destOrd="0" presId="urn:microsoft.com/office/officeart/2005/8/layout/process3"/>
    <dgm:cxn modelId="{61C988C3-988D-4823-870C-2F704B7185A6}" srcId="{54F021ED-B216-4334-BEF5-1795F5DF53D0}" destId="{DA58D9AD-BB82-4829-8798-EC9813B94A81}" srcOrd="2" destOrd="0" parTransId="{CCBBAD26-8FCC-4F61-830D-24C98C62D5E5}" sibTransId="{DCF2586F-549F-44EE-8DCB-A47B89AD73E1}"/>
    <dgm:cxn modelId="{970D03C4-DA18-4FC6-8C54-8FFEDA80CFDC}" type="presOf" srcId="{3A14F128-6030-4656-BA39-76BD5254FC84}" destId="{1D8D331F-E38A-4B49-ACCF-11BA752AADE1}" srcOrd="0" destOrd="0" presId="urn:microsoft.com/office/officeart/2005/8/layout/process3"/>
    <dgm:cxn modelId="{36D328C5-2F23-412C-9279-0A5254C81D27}" srcId="{3A14F128-6030-4656-BA39-76BD5254FC84}" destId="{FA78B87A-D1C5-45D3-BBE1-77C3133452B9}" srcOrd="2" destOrd="0" parTransId="{A8ED67CF-7FB1-43E0-B75F-EDBB67B84B6B}" sibTransId="{9E5A7CFD-79CD-4CE6-A234-C83EE67E738F}"/>
    <dgm:cxn modelId="{55F6AAC9-27BB-46C4-9A6C-9717D2F4C18B}" type="presOf" srcId="{0966C7EE-7183-422F-AF69-C5B85B0B5774}" destId="{B18361D1-E8CA-460A-8CE2-5E358F5E136C}" srcOrd="0" destOrd="1" presId="urn:microsoft.com/office/officeart/2005/8/layout/process3"/>
    <dgm:cxn modelId="{F029B1CB-471C-4949-8D52-FDB87FB9454D}" type="presOf" srcId="{78235CB0-FD05-4DFC-804D-7D90E85E0F28}" destId="{421B73A2-F7B3-4EF2-A38D-DA81390C28E4}" srcOrd="1" destOrd="0" presId="urn:microsoft.com/office/officeart/2005/8/layout/process3"/>
    <dgm:cxn modelId="{A33010D4-B43C-4467-8AC5-DFDE35A39F8B}" srcId="{3A14F128-6030-4656-BA39-76BD5254FC84}" destId="{E0181027-9DC4-4A74-9A2D-1CB0EA6B520F}" srcOrd="0" destOrd="0" parTransId="{A5DFBD19-2B79-41C1-8CB4-DEE6C89C5577}" sibTransId="{54156E5A-2BC3-4748-B20F-8D645A773C0E}"/>
    <dgm:cxn modelId="{B5C2CCDA-CD41-4E1F-AD47-78EA11A776D9}" type="presOf" srcId="{1DF55A64-03FE-46A7-BE7C-153D1A3AA516}" destId="{583539BC-D855-4751-8070-693CA12B8671}" srcOrd="0" destOrd="0" presId="urn:microsoft.com/office/officeart/2005/8/layout/process3"/>
    <dgm:cxn modelId="{C839DFDB-54E2-4F63-944E-941FFDB1F708}" type="presOf" srcId="{844A6968-3D49-4BE4-8945-0594821E8EB6}" destId="{9F4BFAB4-D3EA-4582-9A75-CF23622BEB2D}" srcOrd="1" destOrd="0" presId="urn:microsoft.com/office/officeart/2005/8/layout/process3"/>
    <dgm:cxn modelId="{0D2F76E8-D613-44B7-8DCF-93407583CB0F}" type="presOf" srcId="{FA78B87A-D1C5-45D3-BBE1-77C3133452B9}" destId="{DCF1FC80-DE90-4948-B7F4-510F66412500}" srcOrd="0" destOrd="2" presId="urn:microsoft.com/office/officeart/2005/8/layout/process3"/>
    <dgm:cxn modelId="{B55FB6EA-681E-4188-8912-A0301FCEF1F0}" srcId="{54F021ED-B216-4334-BEF5-1795F5DF53D0}" destId="{03C672F7-443C-4135-B3A1-B58749274DB8}" srcOrd="4" destOrd="0" parTransId="{C810AD93-B63E-482D-955D-12F7EE21FC11}" sibTransId="{1DF55A64-03FE-46A7-BE7C-153D1A3AA516}"/>
    <dgm:cxn modelId="{8A349BEB-6C74-400D-8823-94586888465D}" type="presOf" srcId="{DCF2586F-549F-44EE-8DCB-A47B89AD73E1}" destId="{1D73195E-D93F-4C3E-98CA-F79DB006945F}" srcOrd="1" destOrd="0" presId="urn:microsoft.com/office/officeart/2005/8/layout/process3"/>
    <dgm:cxn modelId="{582411ED-C532-4DC9-B09D-09A0CC55E023}" type="presOf" srcId="{193DD271-D419-4FF8-B286-02372E3AFACB}" destId="{F224CC0B-E29D-4EF1-AB61-82CABB2FD18E}" srcOrd="0" destOrd="0" presId="urn:microsoft.com/office/officeart/2005/8/layout/process3"/>
    <dgm:cxn modelId="{F6F874F1-6E05-480C-9DDD-EC8C9E045E82}" srcId="{B2911B6B-D5E5-47DD-81A3-6BF6D1864D4C}" destId="{939777E3-4F02-45B5-9EEF-41AFBB061682}" srcOrd="0" destOrd="0" parTransId="{8D5E6DB3-C7DE-4739-B80E-7498DB76D479}" sibTransId="{007A636A-B232-44BE-BCFB-F0DA11319FDB}"/>
    <dgm:cxn modelId="{EC4DD5E1-4D06-42F2-81D8-DC07C913FC4E}" type="presParOf" srcId="{4AD5A2BC-9268-4986-A670-22BEAD8DB463}" destId="{0769155B-3F97-42DC-A9DE-62E90E10A1C8}" srcOrd="0" destOrd="0" presId="urn:microsoft.com/office/officeart/2005/8/layout/process3"/>
    <dgm:cxn modelId="{CF9CA3D8-3850-42F3-B08B-5EA7D09FF4EF}" type="presParOf" srcId="{0769155B-3F97-42DC-A9DE-62E90E10A1C8}" destId="{BD5CBB1B-4FBB-47B5-BC40-17AA26581B6A}" srcOrd="0" destOrd="0" presId="urn:microsoft.com/office/officeart/2005/8/layout/process3"/>
    <dgm:cxn modelId="{6A105F91-FFCD-4A94-AC01-C41147F8726F}" type="presParOf" srcId="{0769155B-3F97-42DC-A9DE-62E90E10A1C8}" destId="{7D6E2EB2-DB94-4EE9-A096-A7BCC5897CDB}" srcOrd="1" destOrd="0" presId="urn:microsoft.com/office/officeart/2005/8/layout/process3"/>
    <dgm:cxn modelId="{9609D943-C1B6-47E1-BCCF-DFA50C17CED2}" type="presParOf" srcId="{0769155B-3F97-42DC-A9DE-62E90E10A1C8}" destId="{8C170741-8469-4D17-B364-8031CB860A5B}" srcOrd="2" destOrd="0" presId="urn:microsoft.com/office/officeart/2005/8/layout/process3"/>
    <dgm:cxn modelId="{C2522333-DD11-4758-8093-D32B0E543140}" type="presParOf" srcId="{4AD5A2BC-9268-4986-A670-22BEAD8DB463}" destId="{724EF188-E047-400A-AB26-34809F2FADC6}" srcOrd="1" destOrd="0" presId="urn:microsoft.com/office/officeart/2005/8/layout/process3"/>
    <dgm:cxn modelId="{0C1064AB-25C4-48DB-94C7-983AF996EFB6}" type="presParOf" srcId="{724EF188-E047-400A-AB26-34809F2FADC6}" destId="{AF23BF00-782A-4080-A479-DF92F000FFF0}" srcOrd="0" destOrd="0" presId="urn:microsoft.com/office/officeart/2005/8/layout/process3"/>
    <dgm:cxn modelId="{05D6614F-4CF2-47D9-B3CF-3251DE15B6D1}" type="presParOf" srcId="{4AD5A2BC-9268-4986-A670-22BEAD8DB463}" destId="{14BF793E-96E5-4CDD-B479-7F49A5A577EB}" srcOrd="2" destOrd="0" presId="urn:microsoft.com/office/officeart/2005/8/layout/process3"/>
    <dgm:cxn modelId="{1C3B244A-136B-49DD-B95D-D2D970B881E0}" type="presParOf" srcId="{14BF793E-96E5-4CDD-B479-7F49A5A577EB}" destId="{851DF456-EC93-4E35-ABE7-029BC126E9F3}" srcOrd="0" destOrd="0" presId="urn:microsoft.com/office/officeart/2005/8/layout/process3"/>
    <dgm:cxn modelId="{41F660D7-E342-4973-84D4-A1ACDA7BE776}" type="presParOf" srcId="{14BF793E-96E5-4CDD-B479-7F49A5A577EB}" destId="{AB9FC7A0-6E0D-458C-B47D-41E093B82A95}" srcOrd="1" destOrd="0" presId="urn:microsoft.com/office/officeart/2005/8/layout/process3"/>
    <dgm:cxn modelId="{534B4A00-5901-40DC-A75C-CA2AE04A7BD1}" type="presParOf" srcId="{14BF793E-96E5-4CDD-B479-7F49A5A577EB}" destId="{B18361D1-E8CA-460A-8CE2-5E358F5E136C}" srcOrd="2" destOrd="0" presId="urn:microsoft.com/office/officeart/2005/8/layout/process3"/>
    <dgm:cxn modelId="{8F885276-D878-4855-A0E5-AB68995E3070}" type="presParOf" srcId="{4AD5A2BC-9268-4986-A670-22BEAD8DB463}" destId="{9CBA0748-CDAF-4E37-BD45-121B00E72411}" srcOrd="3" destOrd="0" presId="urn:microsoft.com/office/officeart/2005/8/layout/process3"/>
    <dgm:cxn modelId="{F93BEEAE-A29F-4A0C-A66B-8C201320EBA0}" type="presParOf" srcId="{9CBA0748-CDAF-4E37-BD45-121B00E72411}" destId="{9F4BFAB4-D3EA-4582-9A75-CF23622BEB2D}" srcOrd="0" destOrd="0" presId="urn:microsoft.com/office/officeart/2005/8/layout/process3"/>
    <dgm:cxn modelId="{F78E4F70-7ED6-4486-B88C-17F67B6F71AF}" type="presParOf" srcId="{4AD5A2BC-9268-4986-A670-22BEAD8DB463}" destId="{23A6D933-10DD-4E3A-82F6-90389D647281}" srcOrd="4" destOrd="0" presId="urn:microsoft.com/office/officeart/2005/8/layout/process3"/>
    <dgm:cxn modelId="{8F8D3920-8944-4BEB-BC68-73E19CCA1FFD}" type="presParOf" srcId="{23A6D933-10DD-4E3A-82F6-90389D647281}" destId="{0C3C52BA-4E63-489B-B175-A02AD9BE1436}" srcOrd="0" destOrd="0" presId="urn:microsoft.com/office/officeart/2005/8/layout/process3"/>
    <dgm:cxn modelId="{DE7C3394-84E9-44CA-A7F4-88C85C6F6CA5}" type="presParOf" srcId="{23A6D933-10DD-4E3A-82F6-90389D647281}" destId="{D71C88BF-5283-4A37-9CBE-E0C8763DC7F0}" srcOrd="1" destOrd="0" presId="urn:microsoft.com/office/officeart/2005/8/layout/process3"/>
    <dgm:cxn modelId="{F9BED752-2C41-4585-8145-873C8F319328}" type="presParOf" srcId="{23A6D933-10DD-4E3A-82F6-90389D647281}" destId="{F224CC0B-E29D-4EF1-AB61-82CABB2FD18E}" srcOrd="2" destOrd="0" presId="urn:microsoft.com/office/officeart/2005/8/layout/process3"/>
    <dgm:cxn modelId="{66F99D7A-649D-4BE1-B0C1-10B751DC7137}" type="presParOf" srcId="{4AD5A2BC-9268-4986-A670-22BEAD8DB463}" destId="{90E210CE-923C-40FB-8F30-BAE24F207417}" srcOrd="5" destOrd="0" presId="urn:microsoft.com/office/officeart/2005/8/layout/process3"/>
    <dgm:cxn modelId="{EF4350D8-354A-446E-AEDE-23492598D1AF}" type="presParOf" srcId="{90E210CE-923C-40FB-8F30-BAE24F207417}" destId="{1D73195E-D93F-4C3E-98CA-F79DB006945F}" srcOrd="0" destOrd="0" presId="urn:microsoft.com/office/officeart/2005/8/layout/process3"/>
    <dgm:cxn modelId="{A794D22D-0149-4452-AAE2-1FC38F2A0503}" type="presParOf" srcId="{4AD5A2BC-9268-4986-A670-22BEAD8DB463}" destId="{2953E1DF-CA5B-47CC-AC6C-0553D530A700}" srcOrd="6" destOrd="0" presId="urn:microsoft.com/office/officeart/2005/8/layout/process3"/>
    <dgm:cxn modelId="{AC55F3F4-289C-43C7-930E-FF5FBFFEAAA7}" type="presParOf" srcId="{2953E1DF-CA5B-47CC-AC6C-0553D530A700}" destId="{1D8D331F-E38A-4B49-ACCF-11BA752AADE1}" srcOrd="0" destOrd="0" presId="urn:microsoft.com/office/officeart/2005/8/layout/process3"/>
    <dgm:cxn modelId="{2ACDE5FF-9964-47AD-8B02-06BA7541FA4C}" type="presParOf" srcId="{2953E1DF-CA5B-47CC-AC6C-0553D530A700}" destId="{5E84F799-D303-48DD-A930-EB18DF8193B0}" srcOrd="1" destOrd="0" presId="urn:microsoft.com/office/officeart/2005/8/layout/process3"/>
    <dgm:cxn modelId="{ED8C8220-E0A3-422E-8639-7A32938C36F5}" type="presParOf" srcId="{2953E1DF-CA5B-47CC-AC6C-0553D530A700}" destId="{DCF1FC80-DE90-4948-B7F4-510F66412500}" srcOrd="2" destOrd="0" presId="urn:microsoft.com/office/officeart/2005/8/layout/process3"/>
    <dgm:cxn modelId="{77120FED-2945-47D0-8A19-12A266E76BE9}" type="presParOf" srcId="{4AD5A2BC-9268-4986-A670-22BEAD8DB463}" destId="{A783A4CD-9730-48E5-970C-742B2D527643}" srcOrd="7" destOrd="0" presId="urn:microsoft.com/office/officeart/2005/8/layout/process3"/>
    <dgm:cxn modelId="{61F90B36-631C-4036-BB2E-56ED5BC880AF}" type="presParOf" srcId="{A783A4CD-9730-48E5-970C-742B2D527643}" destId="{421B73A2-F7B3-4EF2-A38D-DA81390C28E4}" srcOrd="0" destOrd="0" presId="urn:microsoft.com/office/officeart/2005/8/layout/process3"/>
    <dgm:cxn modelId="{E1967702-6415-4EED-BC42-76A5446E2E7F}" type="presParOf" srcId="{4AD5A2BC-9268-4986-A670-22BEAD8DB463}" destId="{3E366ADA-4008-4530-8F93-971066615A19}" srcOrd="8" destOrd="0" presId="urn:microsoft.com/office/officeart/2005/8/layout/process3"/>
    <dgm:cxn modelId="{DEA1EFF2-E93E-4547-9F1C-DFF9D98EFB52}" type="presParOf" srcId="{3E366ADA-4008-4530-8F93-971066615A19}" destId="{0EC0FD3B-B7DF-48C4-B1C6-E6A5901CFE81}" srcOrd="0" destOrd="0" presId="urn:microsoft.com/office/officeart/2005/8/layout/process3"/>
    <dgm:cxn modelId="{6B20EDED-88A6-4EAA-8B15-C76DE1C65058}" type="presParOf" srcId="{3E366ADA-4008-4530-8F93-971066615A19}" destId="{6F5C0D6E-8034-439D-9A42-0A746B68B0B1}" srcOrd="1" destOrd="0" presId="urn:microsoft.com/office/officeart/2005/8/layout/process3"/>
    <dgm:cxn modelId="{86E29B9A-1865-458A-A9CD-3DA45200603C}" type="presParOf" srcId="{3E366ADA-4008-4530-8F93-971066615A19}" destId="{75703CDB-A5FC-410A-8D66-19A207ACABCD}" srcOrd="2" destOrd="0" presId="urn:microsoft.com/office/officeart/2005/8/layout/process3"/>
    <dgm:cxn modelId="{F9BB8137-9539-4BB9-8899-97956D58B542}" type="presParOf" srcId="{4AD5A2BC-9268-4986-A670-22BEAD8DB463}" destId="{583539BC-D855-4751-8070-693CA12B8671}" srcOrd="9" destOrd="0" presId="urn:microsoft.com/office/officeart/2005/8/layout/process3"/>
    <dgm:cxn modelId="{0C0512B5-A0D2-469E-AAAF-0EE95A3F5A5A}" type="presParOf" srcId="{583539BC-D855-4751-8070-693CA12B8671}" destId="{94EED1C1-583B-4AA7-9977-A323F760B297}" srcOrd="0" destOrd="0" presId="urn:microsoft.com/office/officeart/2005/8/layout/process3"/>
    <dgm:cxn modelId="{EB8B8A22-0B6F-4AE4-941E-8C68B885A5B6}" type="presParOf" srcId="{4AD5A2BC-9268-4986-A670-22BEAD8DB463}" destId="{D088C2DB-93E6-44A7-9D7A-8F704928E292}" srcOrd="10" destOrd="0" presId="urn:microsoft.com/office/officeart/2005/8/layout/process3"/>
    <dgm:cxn modelId="{ECAD9A80-4225-4965-86B0-93F87E66C582}" type="presParOf" srcId="{D088C2DB-93E6-44A7-9D7A-8F704928E292}" destId="{69935842-90F1-4F20-9B33-00BE00E0BF3D}" srcOrd="0" destOrd="0" presId="urn:microsoft.com/office/officeart/2005/8/layout/process3"/>
    <dgm:cxn modelId="{9F7D274E-273E-408E-A947-D44D65E5669B}" type="presParOf" srcId="{D088C2DB-93E6-44A7-9D7A-8F704928E292}" destId="{4FACB399-7B88-43E9-8CA5-A923431FA031}" srcOrd="1" destOrd="0" presId="urn:microsoft.com/office/officeart/2005/8/layout/process3"/>
    <dgm:cxn modelId="{C393D667-E5C7-4211-BB3B-F3EAB6413E41}" type="presParOf" srcId="{D088C2DB-93E6-44A7-9D7A-8F704928E292}" destId="{762C16FA-7B1F-4777-AC32-617AD3AE95AC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4F021ED-B216-4334-BEF5-1795F5DF53D0}" type="doc">
      <dgm:prSet loTypeId="urn:microsoft.com/office/officeart/2005/8/layout/process3" loCatId="process" qsTypeId="urn:microsoft.com/office/officeart/2005/8/quickstyle/simple1" qsCatId="simple" csTypeId="urn:microsoft.com/office/officeart/2005/8/colors/accent1_2" csCatId="accent1" phldr="1"/>
      <dgm:spPr/>
    </dgm:pt>
    <dgm:pt modelId="{8E1408B4-26B3-4676-8DF8-95B318D0E9E6}">
      <dgm:prSet/>
      <dgm:spPr/>
      <dgm:t>
        <a:bodyPr/>
        <a:lstStyle/>
        <a:p>
          <a:r>
            <a:rPr lang="fr-FR" dirty="0"/>
            <a:t>Pré-traitement</a:t>
          </a:r>
        </a:p>
      </dgm:t>
    </dgm:pt>
    <dgm:pt modelId="{2B725FB2-8BEA-49ED-B2E4-EC6D42D64206}" type="parTrans" cxnId="{FB50E2E3-D594-4750-9802-AA2881D33E8B}">
      <dgm:prSet/>
      <dgm:spPr/>
      <dgm:t>
        <a:bodyPr/>
        <a:lstStyle/>
        <a:p>
          <a:endParaRPr lang="fr-FR"/>
        </a:p>
      </dgm:t>
    </dgm:pt>
    <dgm:pt modelId="{E3E72C7B-6F6A-4255-A954-C31F0C958AED}" type="sibTrans" cxnId="{FB50E2E3-D594-4750-9802-AA2881D33E8B}">
      <dgm:prSet/>
      <dgm:spPr/>
      <dgm:t>
        <a:bodyPr/>
        <a:lstStyle/>
        <a:p>
          <a:endParaRPr lang="fr-FR"/>
        </a:p>
      </dgm:t>
    </dgm:pt>
    <dgm:pt modelId="{904C6A43-82E4-4342-9110-4BEF78A0F5A4}">
      <dgm:prSet/>
      <dgm:spPr/>
      <dgm:t>
        <a:bodyPr/>
        <a:lstStyle/>
        <a:p>
          <a:r>
            <a:rPr lang="fr-FR" dirty="0"/>
            <a:t>Ouverture de l’image</a:t>
          </a:r>
        </a:p>
      </dgm:t>
    </dgm:pt>
    <dgm:pt modelId="{15885155-AA8A-4084-A8B8-8F2E987AEEA4}" type="parTrans" cxnId="{07CE3B14-99FF-450D-B158-A5E9556AD30B}">
      <dgm:prSet/>
      <dgm:spPr/>
      <dgm:t>
        <a:bodyPr/>
        <a:lstStyle/>
        <a:p>
          <a:endParaRPr lang="fr-FR"/>
        </a:p>
      </dgm:t>
    </dgm:pt>
    <dgm:pt modelId="{B270DB59-6149-4121-96C6-977CAFF72828}" type="sibTrans" cxnId="{07CE3B14-99FF-450D-B158-A5E9556AD30B}">
      <dgm:prSet/>
      <dgm:spPr/>
      <dgm:t>
        <a:bodyPr/>
        <a:lstStyle/>
        <a:p>
          <a:endParaRPr lang="fr-FR"/>
        </a:p>
      </dgm:t>
    </dgm:pt>
    <dgm:pt modelId="{1640E7CA-7653-47A4-B51B-36352BC7D0CA}">
      <dgm:prSet/>
      <dgm:spPr/>
      <dgm:t>
        <a:bodyPr/>
        <a:lstStyle/>
        <a:p>
          <a:r>
            <a:rPr lang="fr-FR" dirty="0"/>
            <a:t>Redimensionnement (224x224)</a:t>
          </a:r>
        </a:p>
      </dgm:t>
    </dgm:pt>
    <dgm:pt modelId="{CB67D13E-A871-47DC-A4F6-0600AF0E79EA}" type="parTrans" cxnId="{86713EA7-77C9-4113-8681-6B16AFED1F97}">
      <dgm:prSet/>
      <dgm:spPr/>
      <dgm:t>
        <a:bodyPr/>
        <a:lstStyle/>
        <a:p>
          <a:endParaRPr lang="fr-FR"/>
        </a:p>
      </dgm:t>
    </dgm:pt>
    <dgm:pt modelId="{B2F52395-E313-4830-A190-4D4CE6F22CA9}" type="sibTrans" cxnId="{86713EA7-77C9-4113-8681-6B16AFED1F97}">
      <dgm:prSet/>
      <dgm:spPr/>
      <dgm:t>
        <a:bodyPr/>
        <a:lstStyle/>
        <a:p>
          <a:endParaRPr lang="fr-FR"/>
        </a:p>
      </dgm:t>
    </dgm:pt>
    <dgm:pt modelId="{77F79D5D-683B-4F97-9518-EE2E0922FD82}">
      <dgm:prSet/>
      <dgm:spPr/>
      <dgm:t>
        <a:bodyPr/>
        <a:lstStyle/>
        <a:p>
          <a:r>
            <a:rPr lang="fr-FR" dirty="0"/>
            <a:t>Conversion en </a:t>
          </a:r>
          <a:r>
            <a:rPr lang="fr-FR" dirty="0" err="1"/>
            <a:t>array</a:t>
          </a:r>
          <a:endParaRPr lang="fr-FR" dirty="0"/>
        </a:p>
      </dgm:t>
    </dgm:pt>
    <dgm:pt modelId="{5223A340-C9D2-49E2-A78B-DAD80E4762AD}" type="parTrans" cxnId="{CCC8F134-B609-47A6-8B80-75B6F3B4FF73}">
      <dgm:prSet/>
      <dgm:spPr/>
      <dgm:t>
        <a:bodyPr/>
        <a:lstStyle/>
        <a:p>
          <a:endParaRPr lang="fr-FR"/>
        </a:p>
      </dgm:t>
    </dgm:pt>
    <dgm:pt modelId="{4A30B128-F084-4E36-8B8E-E8484562E352}" type="sibTrans" cxnId="{CCC8F134-B609-47A6-8B80-75B6F3B4FF73}">
      <dgm:prSet/>
      <dgm:spPr/>
      <dgm:t>
        <a:bodyPr/>
        <a:lstStyle/>
        <a:p>
          <a:endParaRPr lang="fr-FR"/>
        </a:p>
      </dgm:t>
    </dgm:pt>
    <dgm:pt modelId="{2E38F67C-9AB2-49F5-8ACA-9C3E9E7FE324}">
      <dgm:prSet/>
      <dgm:spPr/>
      <dgm:t>
        <a:bodyPr/>
        <a:lstStyle/>
        <a:p>
          <a:r>
            <a:rPr lang="fr-FR" dirty="0" err="1"/>
            <a:t>Featurisation</a:t>
          </a:r>
          <a:endParaRPr lang="fr-FR" dirty="0"/>
        </a:p>
      </dgm:t>
    </dgm:pt>
    <dgm:pt modelId="{355594B5-73FF-456B-B351-A7E0552F7EA9}" type="parTrans" cxnId="{75D7A481-77AB-413A-8832-29E9A4BCB90F}">
      <dgm:prSet/>
      <dgm:spPr/>
      <dgm:t>
        <a:bodyPr/>
        <a:lstStyle/>
        <a:p>
          <a:endParaRPr lang="fr-FR"/>
        </a:p>
      </dgm:t>
    </dgm:pt>
    <dgm:pt modelId="{BE5ABAC6-177D-4A3F-BB62-DB179761B02D}" type="sibTrans" cxnId="{75D7A481-77AB-413A-8832-29E9A4BCB90F}">
      <dgm:prSet/>
      <dgm:spPr/>
      <dgm:t>
        <a:bodyPr/>
        <a:lstStyle/>
        <a:p>
          <a:endParaRPr lang="fr-FR"/>
        </a:p>
      </dgm:t>
    </dgm:pt>
    <dgm:pt modelId="{7D41A454-9ED5-427B-B6BD-B90BC35BC511}">
      <dgm:prSet/>
      <dgm:spPr/>
      <dgm:t>
        <a:bodyPr/>
        <a:lstStyle/>
        <a:p>
          <a:r>
            <a:rPr lang="fr-FR" dirty="0" err="1"/>
            <a:t>Predict</a:t>
          </a:r>
          <a:r>
            <a:rPr lang="fr-FR" dirty="0"/>
            <a:t> sur mobilenetv2</a:t>
          </a:r>
        </a:p>
      </dgm:t>
    </dgm:pt>
    <dgm:pt modelId="{55BF32A0-D435-4B51-8629-C2D61896BAF2}" type="parTrans" cxnId="{AD4724F7-608A-4A46-BB96-4AE09C627031}">
      <dgm:prSet/>
      <dgm:spPr/>
      <dgm:t>
        <a:bodyPr/>
        <a:lstStyle/>
        <a:p>
          <a:endParaRPr lang="fr-FR"/>
        </a:p>
      </dgm:t>
    </dgm:pt>
    <dgm:pt modelId="{044CA0C1-F507-4D94-83CE-7789A69B7164}" type="sibTrans" cxnId="{AD4724F7-608A-4A46-BB96-4AE09C627031}">
      <dgm:prSet/>
      <dgm:spPr/>
      <dgm:t>
        <a:bodyPr/>
        <a:lstStyle/>
        <a:p>
          <a:endParaRPr lang="fr-FR"/>
        </a:p>
      </dgm:t>
    </dgm:pt>
    <dgm:pt modelId="{0B07ECCA-1E6C-4DD3-B641-821E9724FE2A}">
      <dgm:prSet/>
      <dgm:spPr/>
      <dgm:t>
        <a:bodyPr/>
        <a:lstStyle/>
        <a:p>
          <a:r>
            <a:rPr lang="fr-FR" dirty="0" err="1"/>
            <a:t>Applatissement</a:t>
          </a:r>
          <a:r>
            <a:rPr lang="fr-FR" dirty="0"/>
            <a:t> en vecteur (1,1,1280)</a:t>
          </a:r>
        </a:p>
      </dgm:t>
    </dgm:pt>
    <dgm:pt modelId="{2FEDD4CB-6009-4618-A997-E5C56147EF7C}" type="parTrans" cxnId="{97C2DAFB-7B36-44B1-B769-138196407B47}">
      <dgm:prSet/>
      <dgm:spPr/>
      <dgm:t>
        <a:bodyPr/>
        <a:lstStyle/>
        <a:p>
          <a:endParaRPr lang="fr-FR"/>
        </a:p>
      </dgm:t>
    </dgm:pt>
    <dgm:pt modelId="{5DF3254E-45E6-40F7-AADF-63338A982652}" type="sibTrans" cxnId="{97C2DAFB-7B36-44B1-B769-138196407B47}">
      <dgm:prSet/>
      <dgm:spPr/>
      <dgm:t>
        <a:bodyPr/>
        <a:lstStyle/>
        <a:p>
          <a:endParaRPr lang="fr-FR"/>
        </a:p>
      </dgm:t>
    </dgm:pt>
    <dgm:pt modelId="{B5CA15A1-138E-4743-A937-1C8E3159E8B0}">
      <dgm:prSet/>
      <dgm:spPr/>
      <dgm:t>
        <a:bodyPr/>
        <a:lstStyle/>
        <a:p>
          <a:r>
            <a:rPr lang="fr-FR" dirty="0"/>
            <a:t>Conversion UDF</a:t>
          </a:r>
        </a:p>
      </dgm:t>
    </dgm:pt>
    <dgm:pt modelId="{AD7C41DD-D5D0-4A28-BFD6-BFD50F9700F9}" type="parTrans" cxnId="{B7FA43F4-BFBF-45C2-AF2B-BE353631A514}">
      <dgm:prSet/>
      <dgm:spPr/>
      <dgm:t>
        <a:bodyPr/>
        <a:lstStyle/>
        <a:p>
          <a:endParaRPr lang="fr-FR"/>
        </a:p>
      </dgm:t>
    </dgm:pt>
    <dgm:pt modelId="{1E9EFE98-1721-4AB6-95CD-C64BDFF0D52B}" type="sibTrans" cxnId="{B7FA43F4-BFBF-45C2-AF2B-BE353631A514}">
      <dgm:prSet/>
      <dgm:spPr/>
      <dgm:t>
        <a:bodyPr/>
        <a:lstStyle/>
        <a:p>
          <a:endParaRPr lang="fr-FR"/>
        </a:p>
      </dgm:t>
    </dgm:pt>
    <dgm:pt modelId="{D1A9F057-04AF-4B0D-8910-C0C263A39342}">
      <dgm:prSet/>
      <dgm:spPr/>
      <dgm:t>
        <a:bodyPr/>
        <a:lstStyle/>
        <a:p>
          <a:r>
            <a:rPr lang="fr-FR" dirty="0"/>
            <a:t>Renvoi un dataframe de toutes les images au format </a:t>
          </a:r>
          <a:r>
            <a:rPr lang="fr-FR" dirty="0" err="1"/>
            <a:t>array</a:t>
          </a:r>
          <a:r>
            <a:rPr lang="fr-FR" dirty="0"/>
            <a:t>&lt;</a:t>
          </a:r>
          <a:r>
            <a:rPr lang="fr-FR" dirty="0" err="1"/>
            <a:t>float</a:t>
          </a:r>
          <a:r>
            <a:rPr lang="fr-FR" dirty="0"/>
            <a:t>&gt;</a:t>
          </a:r>
        </a:p>
      </dgm:t>
    </dgm:pt>
    <dgm:pt modelId="{6AA6483D-E935-4DCC-8525-AA0FF4CB1979}" type="parTrans" cxnId="{DD1C3705-2E1B-4E41-A5DB-3210B031E67D}">
      <dgm:prSet/>
      <dgm:spPr/>
      <dgm:t>
        <a:bodyPr/>
        <a:lstStyle/>
        <a:p>
          <a:endParaRPr lang="fr-FR"/>
        </a:p>
      </dgm:t>
    </dgm:pt>
    <dgm:pt modelId="{C56BECE4-A521-4599-9750-D0AF496A5426}" type="sibTrans" cxnId="{DD1C3705-2E1B-4E41-A5DB-3210B031E67D}">
      <dgm:prSet/>
      <dgm:spPr/>
      <dgm:t>
        <a:bodyPr/>
        <a:lstStyle/>
        <a:p>
          <a:endParaRPr lang="fr-FR"/>
        </a:p>
      </dgm:t>
    </dgm:pt>
    <dgm:pt modelId="{6641C413-E67F-4707-8356-6F0B04423D2C}">
      <dgm:prSet/>
      <dgm:spPr/>
      <dgm:t>
        <a:bodyPr/>
        <a:lstStyle/>
        <a:p>
          <a:r>
            <a:rPr lang="fr-FR" dirty="0" err="1"/>
            <a:t>Features_df</a:t>
          </a:r>
          <a:endParaRPr lang="fr-FR" dirty="0"/>
        </a:p>
      </dgm:t>
    </dgm:pt>
    <dgm:pt modelId="{FD8E6A57-B694-4AFD-9DFE-EA6527F5936E}" type="parTrans" cxnId="{4EEFCFC9-24D9-4337-A507-965C2716DE90}">
      <dgm:prSet/>
      <dgm:spPr/>
      <dgm:t>
        <a:bodyPr/>
        <a:lstStyle/>
        <a:p>
          <a:endParaRPr lang="fr-FR"/>
        </a:p>
      </dgm:t>
    </dgm:pt>
    <dgm:pt modelId="{A38B82E5-7A21-4D2D-9567-F9D8DD2F8D1C}" type="sibTrans" cxnId="{4EEFCFC9-24D9-4337-A507-965C2716DE90}">
      <dgm:prSet/>
      <dgm:spPr/>
      <dgm:t>
        <a:bodyPr/>
        <a:lstStyle/>
        <a:p>
          <a:endParaRPr lang="fr-FR"/>
        </a:p>
      </dgm:t>
    </dgm:pt>
    <dgm:pt modelId="{9AA62F18-3E75-4D2B-8B8D-1718CDC441DE}">
      <dgm:prSet/>
      <dgm:spPr/>
      <dgm:t>
        <a:bodyPr/>
        <a:lstStyle/>
        <a:p>
          <a:r>
            <a:rPr lang="fr-FR" dirty="0"/>
            <a:t>Path | Label | Features</a:t>
          </a:r>
        </a:p>
      </dgm:t>
    </dgm:pt>
    <dgm:pt modelId="{83024CD1-8F9B-456F-B7D6-AF7BC6834C24}" type="parTrans" cxnId="{89C0EB04-44BD-45A0-87F5-325F5C2A0B0B}">
      <dgm:prSet/>
      <dgm:spPr/>
      <dgm:t>
        <a:bodyPr/>
        <a:lstStyle/>
        <a:p>
          <a:endParaRPr lang="fr-FR"/>
        </a:p>
      </dgm:t>
    </dgm:pt>
    <dgm:pt modelId="{0C5635DB-888A-4BE6-864F-90A4A2A0456B}" type="sibTrans" cxnId="{89C0EB04-44BD-45A0-87F5-325F5C2A0B0B}">
      <dgm:prSet/>
      <dgm:spPr/>
      <dgm:t>
        <a:bodyPr/>
        <a:lstStyle/>
        <a:p>
          <a:endParaRPr lang="fr-FR"/>
        </a:p>
      </dgm:t>
    </dgm:pt>
    <dgm:pt modelId="{7264B69E-687E-442A-A19B-5146F25471B6}">
      <dgm:prSet/>
      <dgm:spPr/>
      <dgm:t>
        <a:bodyPr/>
        <a:lstStyle/>
        <a:p>
          <a:r>
            <a:rPr lang="fr-FR" dirty="0"/>
            <a:t>Réduction de dimension</a:t>
          </a:r>
        </a:p>
      </dgm:t>
    </dgm:pt>
    <dgm:pt modelId="{BA55F962-A9FD-4581-A13C-596B79DD1AA7}" type="parTrans" cxnId="{B59DB28B-2A43-49EB-A5AF-CA3D93C94189}">
      <dgm:prSet/>
      <dgm:spPr/>
      <dgm:t>
        <a:bodyPr/>
        <a:lstStyle/>
        <a:p>
          <a:endParaRPr lang="fr-FR"/>
        </a:p>
      </dgm:t>
    </dgm:pt>
    <dgm:pt modelId="{D7A77B6A-8E25-4F35-A422-EC6BFF0ED614}" type="sibTrans" cxnId="{B59DB28B-2A43-49EB-A5AF-CA3D93C94189}">
      <dgm:prSet/>
      <dgm:spPr/>
      <dgm:t>
        <a:bodyPr/>
        <a:lstStyle/>
        <a:p>
          <a:endParaRPr lang="fr-FR"/>
        </a:p>
      </dgm:t>
    </dgm:pt>
    <dgm:pt modelId="{240519A7-4F17-4130-BFA9-92E5839AB95E}">
      <dgm:prSet/>
      <dgm:spPr/>
      <dgm:t>
        <a:bodyPr/>
        <a:lstStyle/>
        <a:p>
          <a:endParaRPr lang="fr-FR" dirty="0"/>
        </a:p>
      </dgm:t>
    </dgm:pt>
    <dgm:pt modelId="{FE09C2E0-4CA6-4200-94F7-DD3EBB56C1C8}" type="parTrans" cxnId="{3903B094-02A2-451D-8D07-4E4E601D2146}">
      <dgm:prSet/>
      <dgm:spPr/>
      <dgm:t>
        <a:bodyPr/>
        <a:lstStyle/>
        <a:p>
          <a:endParaRPr lang="fr-FR"/>
        </a:p>
      </dgm:t>
    </dgm:pt>
    <dgm:pt modelId="{261DF01C-AFFA-4764-9152-8B77460979FC}" type="sibTrans" cxnId="{3903B094-02A2-451D-8D07-4E4E601D2146}">
      <dgm:prSet/>
      <dgm:spPr/>
      <dgm:t>
        <a:bodyPr/>
        <a:lstStyle/>
        <a:p>
          <a:endParaRPr lang="fr-FR"/>
        </a:p>
      </dgm:t>
    </dgm:pt>
    <dgm:pt modelId="{4AD5A2BC-9268-4986-A670-22BEAD8DB463}" type="pres">
      <dgm:prSet presAssocID="{54F021ED-B216-4334-BEF5-1795F5DF53D0}" presName="linearFlow" presStyleCnt="0">
        <dgm:presLayoutVars>
          <dgm:dir/>
          <dgm:animLvl val="lvl"/>
          <dgm:resizeHandles val="exact"/>
        </dgm:presLayoutVars>
      </dgm:prSet>
      <dgm:spPr/>
    </dgm:pt>
    <dgm:pt modelId="{3F1E9C23-FD85-4374-92CA-1670E7C23807}" type="pres">
      <dgm:prSet presAssocID="{8E1408B4-26B3-4676-8DF8-95B318D0E9E6}" presName="composite" presStyleCnt="0"/>
      <dgm:spPr/>
    </dgm:pt>
    <dgm:pt modelId="{F4C940DE-1ECA-4652-870B-C649C9A25917}" type="pres">
      <dgm:prSet presAssocID="{8E1408B4-26B3-4676-8DF8-95B318D0E9E6}" presName="parTx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029978DA-B88B-43B1-AB59-99A543C67E24}" type="pres">
      <dgm:prSet presAssocID="{8E1408B4-26B3-4676-8DF8-95B318D0E9E6}" presName="parSh" presStyleLbl="node1" presStyleIdx="0" presStyleCnt="5"/>
      <dgm:spPr/>
    </dgm:pt>
    <dgm:pt modelId="{4C624167-ED16-4A86-85A5-289C00DCCEEB}" type="pres">
      <dgm:prSet presAssocID="{8E1408B4-26B3-4676-8DF8-95B318D0E9E6}" presName="desTx" presStyleLbl="fgAcc1" presStyleIdx="0" presStyleCnt="5">
        <dgm:presLayoutVars>
          <dgm:bulletEnabled val="1"/>
        </dgm:presLayoutVars>
      </dgm:prSet>
      <dgm:spPr/>
    </dgm:pt>
    <dgm:pt modelId="{40083D94-E2DD-4CFF-B7FE-A45223267ED9}" type="pres">
      <dgm:prSet presAssocID="{E3E72C7B-6F6A-4255-A954-C31F0C958AED}" presName="sibTrans" presStyleLbl="sibTrans2D1" presStyleIdx="0" presStyleCnt="4"/>
      <dgm:spPr/>
    </dgm:pt>
    <dgm:pt modelId="{213B5A96-9AF7-4ED7-BCD9-8A43A45EB785}" type="pres">
      <dgm:prSet presAssocID="{E3E72C7B-6F6A-4255-A954-C31F0C958AED}" presName="connTx" presStyleLbl="sibTrans2D1" presStyleIdx="0" presStyleCnt="4"/>
      <dgm:spPr/>
    </dgm:pt>
    <dgm:pt modelId="{F6B9F1E8-F482-434C-9C22-4D6502B4B93F}" type="pres">
      <dgm:prSet presAssocID="{2E38F67C-9AB2-49F5-8ACA-9C3E9E7FE324}" presName="composite" presStyleCnt="0"/>
      <dgm:spPr/>
    </dgm:pt>
    <dgm:pt modelId="{5B64A049-FD11-4BBD-8F88-CF877DF328E8}" type="pres">
      <dgm:prSet presAssocID="{2E38F67C-9AB2-49F5-8ACA-9C3E9E7FE324}" presName="parTx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7F91A7CA-02F7-4A2C-B018-A3AEEBDC8011}" type="pres">
      <dgm:prSet presAssocID="{2E38F67C-9AB2-49F5-8ACA-9C3E9E7FE324}" presName="parSh" presStyleLbl="node1" presStyleIdx="1" presStyleCnt="5"/>
      <dgm:spPr/>
    </dgm:pt>
    <dgm:pt modelId="{EE398526-943E-48A6-B887-A608935D291C}" type="pres">
      <dgm:prSet presAssocID="{2E38F67C-9AB2-49F5-8ACA-9C3E9E7FE324}" presName="desTx" presStyleLbl="fgAcc1" presStyleIdx="1" presStyleCnt="5">
        <dgm:presLayoutVars>
          <dgm:bulletEnabled val="1"/>
        </dgm:presLayoutVars>
      </dgm:prSet>
      <dgm:spPr/>
    </dgm:pt>
    <dgm:pt modelId="{808B09E9-8385-4A8D-A66B-2B44F3DA3DAC}" type="pres">
      <dgm:prSet presAssocID="{BE5ABAC6-177D-4A3F-BB62-DB179761B02D}" presName="sibTrans" presStyleLbl="sibTrans2D1" presStyleIdx="1" presStyleCnt="4"/>
      <dgm:spPr/>
    </dgm:pt>
    <dgm:pt modelId="{9BCB0527-EC7C-4365-91DC-FDC9DE7DA62C}" type="pres">
      <dgm:prSet presAssocID="{BE5ABAC6-177D-4A3F-BB62-DB179761B02D}" presName="connTx" presStyleLbl="sibTrans2D1" presStyleIdx="1" presStyleCnt="4"/>
      <dgm:spPr/>
    </dgm:pt>
    <dgm:pt modelId="{5AA9F43A-C4A1-43DD-B7E6-4ED3FCBBA57B}" type="pres">
      <dgm:prSet presAssocID="{B5CA15A1-138E-4743-A937-1C8E3159E8B0}" presName="composite" presStyleCnt="0"/>
      <dgm:spPr/>
    </dgm:pt>
    <dgm:pt modelId="{A3EC4538-55E3-4336-8DFA-E3792D05A11F}" type="pres">
      <dgm:prSet presAssocID="{B5CA15A1-138E-4743-A937-1C8E3159E8B0}" presName="parTx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83228FD3-DE8D-47EA-8F2E-8801957E4BFA}" type="pres">
      <dgm:prSet presAssocID="{B5CA15A1-138E-4743-A937-1C8E3159E8B0}" presName="parSh" presStyleLbl="node1" presStyleIdx="2" presStyleCnt="5"/>
      <dgm:spPr/>
    </dgm:pt>
    <dgm:pt modelId="{13A568CA-CC0B-41ED-A693-FB2B8C35270B}" type="pres">
      <dgm:prSet presAssocID="{B5CA15A1-138E-4743-A937-1C8E3159E8B0}" presName="desTx" presStyleLbl="fgAcc1" presStyleIdx="2" presStyleCnt="5">
        <dgm:presLayoutVars>
          <dgm:bulletEnabled val="1"/>
        </dgm:presLayoutVars>
      </dgm:prSet>
      <dgm:spPr/>
    </dgm:pt>
    <dgm:pt modelId="{C32B64AC-AFFD-40DC-A36F-D44AFF73CCE6}" type="pres">
      <dgm:prSet presAssocID="{1E9EFE98-1721-4AB6-95CD-C64BDFF0D52B}" presName="sibTrans" presStyleLbl="sibTrans2D1" presStyleIdx="2" presStyleCnt="4"/>
      <dgm:spPr/>
    </dgm:pt>
    <dgm:pt modelId="{BFF95831-C044-4D2E-BE47-AF9756092FE9}" type="pres">
      <dgm:prSet presAssocID="{1E9EFE98-1721-4AB6-95CD-C64BDFF0D52B}" presName="connTx" presStyleLbl="sibTrans2D1" presStyleIdx="2" presStyleCnt="4"/>
      <dgm:spPr/>
    </dgm:pt>
    <dgm:pt modelId="{9293EC22-9B27-4746-B3DF-E56A3DB76E50}" type="pres">
      <dgm:prSet presAssocID="{6641C413-E67F-4707-8356-6F0B04423D2C}" presName="composite" presStyleCnt="0"/>
      <dgm:spPr/>
    </dgm:pt>
    <dgm:pt modelId="{79AD778F-4343-4CC6-9D0E-A48E64243746}" type="pres">
      <dgm:prSet presAssocID="{6641C413-E67F-4707-8356-6F0B04423D2C}" presName="parTx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03FC0572-EC42-4E4A-9112-46B2103028AC}" type="pres">
      <dgm:prSet presAssocID="{6641C413-E67F-4707-8356-6F0B04423D2C}" presName="parSh" presStyleLbl="node1" presStyleIdx="3" presStyleCnt="5"/>
      <dgm:spPr/>
    </dgm:pt>
    <dgm:pt modelId="{81CEC520-B321-42EC-8A63-BC40AC7E8859}" type="pres">
      <dgm:prSet presAssocID="{6641C413-E67F-4707-8356-6F0B04423D2C}" presName="desTx" presStyleLbl="fgAcc1" presStyleIdx="3" presStyleCnt="5">
        <dgm:presLayoutVars>
          <dgm:bulletEnabled val="1"/>
        </dgm:presLayoutVars>
      </dgm:prSet>
      <dgm:spPr/>
    </dgm:pt>
    <dgm:pt modelId="{427E60BF-A9C8-42E4-B2E6-95DA7DB32375}" type="pres">
      <dgm:prSet presAssocID="{A38B82E5-7A21-4D2D-9567-F9D8DD2F8D1C}" presName="sibTrans" presStyleLbl="sibTrans2D1" presStyleIdx="3" presStyleCnt="4"/>
      <dgm:spPr/>
    </dgm:pt>
    <dgm:pt modelId="{18894D20-4E1B-4FF2-A28A-26A474E065CD}" type="pres">
      <dgm:prSet presAssocID="{A38B82E5-7A21-4D2D-9567-F9D8DD2F8D1C}" presName="connTx" presStyleLbl="sibTrans2D1" presStyleIdx="3" presStyleCnt="4"/>
      <dgm:spPr/>
    </dgm:pt>
    <dgm:pt modelId="{46815BFE-202B-4320-A453-5C32C641FA4F}" type="pres">
      <dgm:prSet presAssocID="{7264B69E-687E-442A-A19B-5146F25471B6}" presName="composite" presStyleCnt="0"/>
      <dgm:spPr/>
    </dgm:pt>
    <dgm:pt modelId="{BE41BB96-C5B9-4880-927E-C2B9AB81E682}" type="pres">
      <dgm:prSet presAssocID="{7264B69E-687E-442A-A19B-5146F25471B6}" presName="parTx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AD40B886-A264-469F-A94D-72E2CBCAAC00}" type="pres">
      <dgm:prSet presAssocID="{7264B69E-687E-442A-A19B-5146F25471B6}" presName="parSh" presStyleLbl="node1" presStyleIdx="4" presStyleCnt="5"/>
      <dgm:spPr/>
    </dgm:pt>
    <dgm:pt modelId="{B2252F7A-7CB7-45C4-BEFE-AC7776C3BBE1}" type="pres">
      <dgm:prSet presAssocID="{7264B69E-687E-442A-A19B-5146F25471B6}" presName="desTx" presStyleLbl="fgAcc1" presStyleIdx="4" presStyleCnt="5">
        <dgm:presLayoutVars>
          <dgm:bulletEnabled val="1"/>
        </dgm:presLayoutVars>
      </dgm:prSet>
      <dgm:spPr/>
    </dgm:pt>
  </dgm:ptLst>
  <dgm:cxnLst>
    <dgm:cxn modelId="{6470DE02-1BE5-4A70-9941-283B0428F42D}" type="presOf" srcId="{904C6A43-82E4-4342-9110-4BEF78A0F5A4}" destId="{4C624167-ED16-4A86-85A5-289C00DCCEEB}" srcOrd="0" destOrd="0" presId="urn:microsoft.com/office/officeart/2005/8/layout/process3"/>
    <dgm:cxn modelId="{89C0EB04-44BD-45A0-87F5-325F5C2A0B0B}" srcId="{6641C413-E67F-4707-8356-6F0B04423D2C}" destId="{9AA62F18-3E75-4D2B-8B8D-1718CDC441DE}" srcOrd="0" destOrd="0" parTransId="{83024CD1-8F9B-456F-B7D6-AF7BC6834C24}" sibTransId="{0C5635DB-888A-4BE6-864F-90A4A2A0456B}"/>
    <dgm:cxn modelId="{DD1C3705-2E1B-4E41-A5DB-3210B031E67D}" srcId="{B5CA15A1-138E-4743-A937-1C8E3159E8B0}" destId="{D1A9F057-04AF-4B0D-8910-C0C263A39342}" srcOrd="0" destOrd="0" parTransId="{6AA6483D-E935-4DCC-8525-AA0FF4CB1979}" sibTransId="{C56BECE4-A521-4599-9750-D0AF496A5426}"/>
    <dgm:cxn modelId="{07CE3B14-99FF-450D-B158-A5E9556AD30B}" srcId="{8E1408B4-26B3-4676-8DF8-95B318D0E9E6}" destId="{904C6A43-82E4-4342-9110-4BEF78A0F5A4}" srcOrd="0" destOrd="0" parTransId="{15885155-AA8A-4084-A8B8-8F2E987AEEA4}" sibTransId="{B270DB59-6149-4121-96C6-977CAFF72828}"/>
    <dgm:cxn modelId="{9257DC1B-E156-4577-9009-64BD7D37C2E5}" type="presOf" srcId="{6641C413-E67F-4707-8356-6F0B04423D2C}" destId="{03FC0572-EC42-4E4A-9112-46B2103028AC}" srcOrd="1" destOrd="0" presId="urn:microsoft.com/office/officeart/2005/8/layout/process3"/>
    <dgm:cxn modelId="{CC47A61D-1B05-4836-8370-C2209323FA98}" type="presOf" srcId="{B5CA15A1-138E-4743-A937-1C8E3159E8B0}" destId="{83228FD3-DE8D-47EA-8F2E-8801957E4BFA}" srcOrd="1" destOrd="0" presId="urn:microsoft.com/office/officeart/2005/8/layout/process3"/>
    <dgm:cxn modelId="{A6A31B1E-F67E-4093-967C-52436B4BAF1F}" type="presOf" srcId="{BE5ABAC6-177D-4A3F-BB62-DB179761B02D}" destId="{808B09E9-8385-4A8D-A66B-2B44F3DA3DAC}" srcOrd="0" destOrd="0" presId="urn:microsoft.com/office/officeart/2005/8/layout/process3"/>
    <dgm:cxn modelId="{43336F29-ADAD-4B07-ADE8-BD7EBC32F10A}" type="presOf" srcId="{1E9EFE98-1721-4AB6-95CD-C64BDFF0D52B}" destId="{BFF95831-C044-4D2E-BE47-AF9756092FE9}" srcOrd="1" destOrd="0" presId="urn:microsoft.com/office/officeart/2005/8/layout/process3"/>
    <dgm:cxn modelId="{CCC8F134-B609-47A6-8B80-75B6F3B4FF73}" srcId="{8E1408B4-26B3-4676-8DF8-95B318D0E9E6}" destId="{77F79D5D-683B-4F97-9518-EE2E0922FD82}" srcOrd="2" destOrd="0" parTransId="{5223A340-C9D2-49E2-A78B-DAD80E4762AD}" sibTransId="{4A30B128-F084-4E36-8B8E-E8484562E352}"/>
    <dgm:cxn modelId="{1CACE536-25DB-40CE-A05F-2272552A2419}" type="presOf" srcId="{240519A7-4F17-4130-BFA9-92E5839AB95E}" destId="{B2252F7A-7CB7-45C4-BEFE-AC7776C3BBE1}" srcOrd="0" destOrd="0" presId="urn:microsoft.com/office/officeart/2005/8/layout/process3"/>
    <dgm:cxn modelId="{354FBB41-0057-4FFC-BB21-703FD4EBC406}" type="presOf" srcId="{7D41A454-9ED5-427B-B6BD-B90BC35BC511}" destId="{EE398526-943E-48A6-B887-A608935D291C}" srcOrd="0" destOrd="0" presId="urn:microsoft.com/office/officeart/2005/8/layout/process3"/>
    <dgm:cxn modelId="{EF570844-B8D7-4BD9-A88F-CBC7F61594D7}" type="presOf" srcId="{1640E7CA-7653-47A4-B51B-36352BC7D0CA}" destId="{4C624167-ED16-4A86-85A5-289C00DCCEEB}" srcOrd="0" destOrd="1" presId="urn:microsoft.com/office/officeart/2005/8/layout/process3"/>
    <dgm:cxn modelId="{9D4C5F69-42C5-4F0E-BBF3-0FADC9DE669B}" type="presOf" srcId="{A38B82E5-7A21-4D2D-9567-F9D8DD2F8D1C}" destId="{18894D20-4E1B-4FF2-A28A-26A474E065CD}" srcOrd="1" destOrd="0" presId="urn:microsoft.com/office/officeart/2005/8/layout/process3"/>
    <dgm:cxn modelId="{B4080150-938D-4CD9-AD1A-33464BD6FE57}" type="presOf" srcId="{6641C413-E67F-4707-8356-6F0B04423D2C}" destId="{79AD778F-4343-4CC6-9D0E-A48E64243746}" srcOrd="0" destOrd="0" presId="urn:microsoft.com/office/officeart/2005/8/layout/process3"/>
    <dgm:cxn modelId="{75D7A481-77AB-413A-8832-29E9A4BCB90F}" srcId="{54F021ED-B216-4334-BEF5-1795F5DF53D0}" destId="{2E38F67C-9AB2-49F5-8ACA-9C3E9E7FE324}" srcOrd="1" destOrd="0" parTransId="{355594B5-73FF-456B-B351-A7E0552F7EA9}" sibTransId="{BE5ABAC6-177D-4A3F-BB62-DB179761B02D}"/>
    <dgm:cxn modelId="{B59DB28B-2A43-49EB-A5AF-CA3D93C94189}" srcId="{54F021ED-B216-4334-BEF5-1795F5DF53D0}" destId="{7264B69E-687E-442A-A19B-5146F25471B6}" srcOrd="4" destOrd="0" parTransId="{BA55F962-A9FD-4581-A13C-596B79DD1AA7}" sibTransId="{D7A77B6A-8E25-4F35-A422-EC6BFF0ED614}"/>
    <dgm:cxn modelId="{3903B094-02A2-451D-8D07-4E4E601D2146}" srcId="{7264B69E-687E-442A-A19B-5146F25471B6}" destId="{240519A7-4F17-4130-BFA9-92E5839AB95E}" srcOrd="0" destOrd="0" parTransId="{FE09C2E0-4CA6-4200-94F7-DD3EBB56C1C8}" sibTransId="{261DF01C-AFFA-4764-9152-8B77460979FC}"/>
    <dgm:cxn modelId="{7630CE9A-D498-418C-8C7C-B6576E49FCF0}" type="presOf" srcId="{2E38F67C-9AB2-49F5-8ACA-9C3E9E7FE324}" destId="{7F91A7CA-02F7-4A2C-B018-A3AEEBDC8011}" srcOrd="1" destOrd="0" presId="urn:microsoft.com/office/officeart/2005/8/layout/process3"/>
    <dgm:cxn modelId="{1A9A1B9E-F8C9-44BD-B8AC-344694367CF9}" type="presOf" srcId="{E3E72C7B-6F6A-4255-A954-C31F0C958AED}" destId="{40083D94-E2DD-4CFF-B7FE-A45223267ED9}" srcOrd="0" destOrd="0" presId="urn:microsoft.com/office/officeart/2005/8/layout/process3"/>
    <dgm:cxn modelId="{86713EA7-77C9-4113-8681-6B16AFED1F97}" srcId="{8E1408B4-26B3-4676-8DF8-95B318D0E9E6}" destId="{1640E7CA-7653-47A4-B51B-36352BC7D0CA}" srcOrd="1" destOrd="0" parTransId="{CB67D13E-A871-47DC-A4F6-0600AF0E79EA}" sibTransId="{B2F52395-E313-4830-A190-4D4CE6F22CA9}"/>
    <dgm:cxn modelId="{3028C2A7-5485-427E-A041-A20D60F62FCA}" type="presOf" srcId="{8E1408B4-26B3-4676-8DF8-95B318D0E9E6}" destId="{F4C940DE-1ECA-4652-870B-C649C9A25917}" srcOrd="0" destOrd="0" presId="urn:microsoft.com/office/officeart/2005/8/layout/process3"/>
    <dgm:cxn modelId="{B70E7CAE-7F73-4A99-8090-4B1F7E7CAA7B}" type="presOf" srcId="{7264B69E-687E-442A-A19B-5146F25471B6}" destId="{AD40B886-A264-469F-A94D-72E2CBCAAC00}" srcOrd="1" destOrd="0" presId="urn:microsoft.com/office/officeart/2005/8/layout/process3"/>
    <dgm:cxn modelId="{D2ED63B3-8358-49B8-827A-D46FB5036281}" type="presOf" srcId="{54F021ED-B216-4334-BEF5-1795F5DF53D0}" destId="{4AD5A2BC-9268-4986-A670-22BEAD8DB463}" srcOrd="0" destOrd="0" presId="urn:microsoft.com/office/officeart/2005/8/layout/process3"/>
    <dgm:cxn modelId="{40217AB4-EB2E-4AEE-A1CC-1F88F9B2ADFE}" type="presOf" srcId="{E3E72C7B-6F6A-4255-A954-C31F0C958AED}" destId="{213B5A96-9AF7-4ED7-BCD9-8A43A45EB785}" srcOrd="1" destOrd="0" presId="urn:microsoft.com/office/officeart/2005/8/layout/process3"/>
    <dgm:cxn modelId="{A8224AB7-D40A-4145-BE7C-AD1D227518AD}" type="presOf" srcId="{8E1408B4-26B3-4676-8DF8-95B318D0E9E6}" destId="{029978DA-B88B-43B1-AB59-99A543C67E24}" srcOrd="1" destOrd="0" presId="urn:microsoft.com/office/officeart/2005/8/layout/process3"/>
    <dgm:cxn modelId="{A5AAA1BB-B8CF-48AE-94D3-0CA038D4CDF1}" type="presOf" srcId="{7264B69E-687E-442A-A19B-5146F25471B6}" destId="{BE41BB96-C5B9-4880-927E-C2B9AB81E682}" srcOrd="0" destOrd="0" presId="urn:microsoft.com/office/officeart/2005/8/layout/process3"/>
    <dgm:cxn modelId="{901997BC-370C-41FB-8A2E-B4E24D05BC5E}" type="presOf" srcId="{A38B82E5-7A21-4D2D-9567-F9D8DD2F8D1C}" destId="{427E60BF-A9C8-42E4-B2E6-95DA7DB32375}" srcOrd="0" destOrd="0" presId="urn:microsoft.com/office/officeart/2005/8/layout/process3"/>
    <dgm:cxn modelId="{D1DB76C2-44C7-446D-9464-3B00DA5A4CC3}" type="presOf" srcId="{2E38F67C-9AB2-49F5-8ACA-9C3E9E7FE324}" destId="{5B64A049-FD11-4BBD-8F88-CF877DF328E8}" srcOrd="0" destOrd="0" presId="urn:microsoft.com/office/officeart/2005/8/layout/process3"/>
    <dgm:cxn modelId="{85F2ABC5-739D-4DF6-A6FC-7755A8CFF63A}" type="presOf" srcId="{1E9EFE98-1721-4AB6-95CD-C64BDFF0D52B}" destId="{C32B64AC-AFFD-40DC-A36F-D44AFF73CCE6}" srcOrd="0" destOrd="0" presId="urn:microsoft.com/office/officeart/2005/8/layout/process3"/>
    <dgm:cxn modelId="{4EEFCFC9-24D9-4337-A507-965C2716DE90}" srcId="{54F021ED-B216-4334-BEF5-1795F5DF53D0}" destId="{6641C413-E67F-4707-8356-6F0B04423D2C}" srcOrd="3" destOrd="0" parTransId="{FD8E6A57-B694-4AFD-9DFE-EA6527F5936E}" sibTransId="{A38B82E5-7A21-4D2D-9567-F9D8DD2F8D1C}"/>
    <dgm:cxn modelId="{7ED0E3DD-DEC2-4641-B0C3-47CE449CE571}" type="presOf" srcId="{B5CA15A1-138E-4743-A937-1C8E3159E8B0}" destId="{A3EC4538-55E3-4336-8DFA-E3792D05A11F}" srcOrd="0" destOrd="0" presId="urn:microsoft.com/office/officeart/2005/8/layout/process3"/>
    <dgm:cxn modelId="{03CA5CE1-E33A-42D9-89D9-13B2738140D0}" type="presOf" srcId="{9AA62F18-3E75-4D2B-8B8D-1718CDC441DE}" destId="{81CEC520-B321-42EC-8A63-BC40AC7E8859}" srcOrd="0" destOrd="0" presId="urn:microsoft.com/office/officeart/2005/8/layout/process3"/>
    <dgm:cxn modelId="{5D90B8E2-1503-4905-86B2-141464922403}" type="presOf" srcId="{D1A9F057-04AF-4B0D-8910-C0C263A39342}" destId="{13A568CA-CC0B-41ED-A693-FB2B8C35270B}" srcOrd="0" destOrd="0" presId="urn:microsoft.com/office/officeart/2005/8/layout/process3"/>
    <dgm:cxn modelId="{FB50E2E3-D594-4750-9802-AA2881D33E8B}" srcId="{54F021ED-B216-4334-BEF5-1795F5DF53D0}" destId="{8E1408B4-26B3-4676-8DF8-95B318D0E9E6}" srcOrd="0" destOrd="0" parTransId="{2B725FB2-8BEA-49ED-B2E4-EC6D42D64206}" sibTransId="{E3E72C7B-6F6A-4255-A954-C31F0C958AED}"/>
    <dgm:cxn modelId="{B7FA43F4-BFBF-45C2-AF2B-BE353631A514}" srcId="{54F021ED-B216-4334-BEF5-1795F5DF53D0}" destId="{B5CA15A1-138E-4743-A937-1C8E3159E8B0}" srcOrd="2" destOrd="0" parTransId="{AD7C41DD-D5D0-4A28-BFD6-BFD50F9700F9}" sibTransId="{1E9EFE98-1721-4AB6-95CD-C64BDFF0D52B}"/>
    <dgm:cxn modelId="{C42E11F6-AD6F-47D1-86FB-541FCE14284A}" type="presOf" srcId="{0B07ECCA-1E6C-4DD3-B641-821E9724FE2A}" destId="{EE398526-943E-48A6-B887-A608935D291C}" srcOrd="0" destOrd="1" presId="urn:microsoft.com/office/officeart/2005/8/layout/process3"/>
    <dgm:cxn modelId="{DB1673F6-84F9-4AAF-B293-53D493E22403}" type="presOf" srcId="{BE5ABAC6-177D-4A3F-BB62-DB179761B02D}" destId="{9BCB0527-EC7C-4365-91DC-FDC9DE7DA62C}" srcOrd="1" destOrd="0" presId="urn:microsoft.com/office/officeart/2005/8/layout/process3"/>
    <dgm:cxn modelId="{AD4724F7-608A-4A46-BB96-4AE09C627031}" srcId="{2E38F67C-9AB2-49F5-8ACA-9C3E9E7FE324}" destId="{7D41A454-9ED5-427B-B6BD-B90BC35BC511}" srcOrd="0" destOrd="0" parTransId="{55BF32A0-D435-4B51-8629-C2D61896BAF2}" sibTransId="{044CA0C1-F507-4D94-83CE-7789A69B7164}"/>
    <dgm:cxn modelId="{D0672EFB-0B5B-4548-83DA-7CA6BCE63F8F}" type="presOf" srcId="{77F79D5D-683B-4F97-9518-EE2E0922FD82}" destId="{4C624167-ED16-4A86-85A5-289C00DCCEEB}" srcOrd="0" destOrd="2" presId="urn:microsoft.com/office/officeart/2005/8/layout/process3"/>
    <dgm:cxn modelId="{97C2DAFB-7B36-44B1-B769-138196407B47}" srcId="{2E38F67C-9AB2-49F5-8ACA-9C3E9E7FE324}" destId="{0B07ECCA-1E6C-4DD3-B641-821E9724FE2A}" srcOrd="1" destOrd="0" parTransId="{2FEDD4CB-6009-4618-A997-E5C56147EF7C}" sibTransId="{5DF3254E-45E6-40F7-AADF-63338A982652}"/>
    <dgm:cxn modelId="{AFEF04A1-00BD-46CA-A0EC-4AA8E32AD1E4}" type="presParOf" srcId="{4AD5A2BC-9268-4986-A670-22BEAD8DB463}" destId="{3F1E9C23-FD85-4374-92CA-1670E7C23807}" srcOrd="0" destOrd="0" presId="urn:microsoft.com/office/officeart/2005/8/layout/process3"/>
    <dgm:cxn modelId="{D429ADBF-610C-4C71-B36B-9EA0BE956FED}" type="presParOf" srcId="{3F1E9C23-FD85-4374-92CA-1670E7C23807}" destId="{F4C940DE-1ECA-4652-870B-C649C9A25917}" srcOrd="0" destOrd="0" presId="urn:microsoft.com/office/officeart/2005/8/layout/process3"/>
    <dgm:cxn modelId="{FF991B61-F440-4B8A-970F-A40D99F95FE5}" type="presParOf" srcId="{3F1E9C23-FD85-4374-92CA-1670E7C23807}" destId="{029978DA-B88B-43B1-AB59-99A543C67E24}" srcOrd="1" destOrd="0" presId="urn:microsoft.com/office/officeart/2005/8/layout/process3"/>
    <dgm:cxn modelId="{E044CB9F-F67F-49FD-92F3-4E1477D0DF9A}" type="presParOf" srcId="{3F1E9C23-FD85-4374-92CA-1670E7C23807}" destId="{4C624167-ED16-4A86-85A5-289C00DCCEEB}" srcOrd="2" destOrd="0" presId="urn:microsoft.com/office/officeart/2005/8/layout/process3"/>
    <dgm:cxn modelId="{77D590CA-111C-400D-A41D-6028BE9D7FA7}" type="presParOf" srcId="{4AD5A2BC-9268-4986-A670-22BEAD8DB463}" destId="{40083D94-E2DD-4CFF-B7FE-A45223267ED9}" srcOrd="1" destOrd="0" presId="urn:microsoft.com/office/officeart/2005/8/layout/process3"/>
    <dgm:cxn modelId="{90E354B7-4D5E-4765-A961-4C6041FEE3F2}" type="presParOf" srcId="{40083D94-E2DD-4CFF-B7FE-A45223267ED9}" destId="{213B5A96-9AF7-4ED7-BCD9-8A43A45EB785}" srcOrd="0" destOrd="0" presId="urn:microsoft.com/office/officeart/2005/8/layout/process3"/>
    <dgm:cxn modelId="{A49E918A-48E9-43F9-B64D-5615E7A154EB}" type="presParOf" srcId="{4AD5A2BC-9268-4986-A670-22BEAD8DB463}" destId="{F6B9F1E8-F482-434C-9C22-4D6502B4B93F}" srcOrd="2" destOrd="0" presId="urn:microsoft.com/office/officeart/2005/8/layout/process3"/>
    <dgm:cxn modelId="{8A53CF86-7C45-4B6D-B3EE-32050CA712A5}" type="presParOf" srcId="{F6B9F1E8-F482-434C-9C22-4D6502B4B93F}" destId="{5B64A049-FD11-4BBD-8F88-CF877DF328E8}" srcOrd="0" destOrd="0" presId="urn:microsoft.com/office/officeart/2005/8/layout/process3"/>
    <dgm:cxn modelId="{DCA2CBCB-BB54-462F-A6DA-1E1299582F0E}" type="presParOf" srcId="{F6B9F1E8-F482-434C-9C22-4D6502B4B93F}" destId="{7F91A7CA-02F7-4A2C-B018-A3AEEBDC8011}" srcOrd="1" destOrd="0" presId="urn:microsoft.com/office/officeart/2005/8/layout/process3"/>
    <dgm:cxn modelId="{E125511F-5019-49BC-B8D9-F5E86B29CD73}" type="presParOf" srcId="{F6B9F1E8-F482-434C-9C22-4D6502B4B93F}" destId="{EE398526-943E-48A6-B887-A608935D291C}" srcOrd="2" destOrd="0" presId="urn:microsoft.com/office/officeart/2005/8/layout/process3"/>
    <dgm:cxn modelId="{1393835B-A633-4165-A534-45124DE399DB}" type="presParOf" srcId="{4AD5A2BC-9268-4986-A670-22BEAD8DB463}" destId="{808B09E9-8385-4A8D-A66B-2B44F3DA3DAC}" srcOrd="3" destOrd="0" presId="urn:microsoft.com/office/officeart/2005/8/layout/process3"/>
    <dgm:cxn modelId="{4004A90E-2ED2-4BAC-B8BE-EBA82BA9DF6F}" type="presParOf" srcId="{808B09E9-8385-4A8D-A66B-2B44F3DA3DAC}" destId="{9BCB0527-EC7C-4365-91DC-FDC9DE7DA62C}" srcOrd="0" destOrd="0" presId="urn:microsoft.com/office/officeart/2005/8/layout/process3"/>
    <dgm:cxn modelId="{9DE6625F-CAAC-4B54-A22C-FA9C2BCFB307}" type="presParOf" srcId="{4AD5A2BC-9268-4986-A670-22BEAD8DB463}" destId="{5AA9F43A-C4A1-43DD-B7E6-4ED3FCBBA57B}" srcOrd="4" destOrd="0" presId="urn:microsoft.com/office/officeart/2005/8/layout/process3"/>
    <dgm:cxn modelId="{91156BE1-CD5F-4CA5-BD4E-DDF24CE0C8B0}" type="presParOf" srcId="{5AA9F43A-C4A1-43DD-B7E6-4ED3FCBBA57B}" destId="{A3EC4538-55E3-4336-8DFA-E3792D05A11F}" srcOrd="0" destOrd="0" presId="urn:microsoft.com/office/officeart/2005/8/layout/process3"/>
    <dgm:cxn modelId="{7E1A8FD5-3BCB-4DE5-8B6D-B77366D26347}" type="presParOf" srcId="{5AA9F43A-C4A1-43DD-B7E6-4ED3FCBBA57B}" destId="{83228FD3-DE8D-47EA-8F2E-8801957E4BFA}" srcOrd="1" destOrd="0" presId="urn:microsoft.com/office/officeart/2005/8/layout/process3"/>
    <dgm:cxn modelId="{1A8002E4-7B07-40A4-AC35-19D0227F378B}" type="presParOf" srcId="{5AA9F43A-C4A1-43DD-B7E6-4ED3FCBBA57B}" destId="{13A568CA-CC0B-41ED-A693-FB2B8C35270B}" srcOrd="2" destOrd="0" presId="urn:microsoft.com/office/officeart/2005/8/layout/process3"/>
    <dgm:cxn modelId="{A6A0970E-0AC1-483D-A741-E9BCFA3C12DC}" type="presParOf" srcId="{4AD5A2BC-9268-4986-A670-22BEAD8DB463}" destId="{C32B64AC-AFFD-40DC-A36F-D44AFF73CCE6}" srcOrd="5" destOrd="0" presId="urn:microsoft.com/office/officeart/2005/8/layout/process3"/>
    <dgm:cxn modelId="{F339C226-920D-43F9-902B-CF0C16AABEDE}" type="presParOf" srcId="{C32B64AC-AFFD-40DC-A36F-D44AFF73CCE6}" destId="{BFF95831-C044-4D2E-BE47-AF9756092FE9}" srcOrd="0" destOrd="0" presId="urn:microsoft.com/office/officeart/2005/8/layout/process3"/>
    <dgm:cxn modelId="{98DF8DF2-A10E-443E-AB76-7E3E3D8198BC}" type="presParOf" srcId="{4AD5A2BC-9268-4986-A670-22BEAD8DB463}" destId="{9293EC22-9B27-4746-B3DF-E56A3DB76E50}" srcOrd="6" destOrd="0" presId="urn:microsoft.com/office/officeart/2005/8/layout/process3"/>
    <dgm:cxn modelId="{F650ECF1-78FE-4293-8C77-A1E42A12B19C}" type="presParOf" srcId="{9293EC22-9B27-4746-B3DF-E56A3DB76E50}" destId="{79AD778F-4343-4CC6-9D0E-A48E64243746}" srcOrd="0" destOrd="0" presId="urn:microsoft.com/office/officeart/2005/8/layout/process3"/>
    <dgm:cxn modelId="{0271FFDD-B495-411F-B4C4-1077C4EF49C8}" type="presParOf" srcId="{9293EC22-9B27-4746-B3DF-E56A3DB76E50}" destId="{03FC0572-EC42-4E4A-9112-46B2103028AC}" srcOrd="1" destOrd="0" presId="urn:microsoft.com/office/officeart/2005/8/layout/process3"/>
    <dgm:cxn modelId="{7328FA28-D24A-411D-9715-0D704A1ADF97}" type="presParOf" srcId="{9293EC22-9B27-4746-B3DF-E56A3DB76E50}" destId="{81CEC520-B321-42EC-8A63-BC40AC7E8859}" srcOrd="2" destOrd="0" presId="urn:microsoft.com/office/officeart/2005/8/layout/process3"/>
    <dgm:cxn modelId="{0013B58D-11CB-4893-A5C9-115D32B56CDB}" type="presParOf" srcId="{4AD5A2BC-9268-4986-A670-22BEAD8DB463}" destId="{427E60BF-A9C8-42E4-B2E6-95DA7DB32375}" srcOrd="7" destOrd="0" presId="urn:microsoft.com/office/officeart/2005/8/layout/process3"/>
    <dgm:cxn modelId="{1B61A2E4-C54F-4E6C-9881-65660B801895}" type="presParOf" srcId="{427E60BF-A9C8-42E4-B2E6-95DA7DB32375}" destId="{18894D20-4E1B-4FF2-A28A-26A474E065CD}" srcOrd="0" destOrd="0" presId="urn:microsoft.com/office/officeart/2005/8/layout/process3"/>
    <dgm:cxn modelId="{07F63093-DA5C-4BBA-8E33-94D2904CD516}" type="presParOf" srcId="{4AD5A2BC-9268-4986-A670-22BEAD8DB463}" destId="{46815BFE-202B-4320-A453-5C32C641FA4F}" srcOrd="8" destOrd="0" presId="urn:microsoft.com/office/officeart/2005/8/layout/process3"/>
    <dgm:cxn modelId="{3CA90326-F1A9-44F5-9CEB-D61FFCDC6980}" type="presParOf" srcId="{46815BFE-202B-4320-A453-5C32C641FA4F}" destId="{BE41BB96-C5B9-4880-927E-C2B9AB81E682}" srcOrd="0" destOrd="0" presId="urn:microsoft.com/office/officeart/2005/8/layout/process3"/>
    <dgm:cxn modelId="{3A107FE6-9D30-4190-9416-A0E8D457F6B8}" type="presParOf" srcId="{46815BFE-202B-4320-A453-5C32C641FA4F}" destId="{AD40B886-A264-469F-A94D-72E2CBCAAC00}" srcOrd="1" destOrd="0" presId="urn:microsoft.com/office/officeart/2005/8/layout/process3"/>
    <dgm:cxn modelId="{36306372-5941-4EE9-9761-152A1EF4B1C4}" type="presParOf" srcId="{46815BFE-202B-4320-A453-5C32C641FA4F}" destId="{B2252F7A-7CB7-45C4-BEFE-AC7776C3BBE1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4F021ED-B216-4334-BEF5-1795F5DF53D0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8E1408B4-26B3-4676-8DF8-95B318D0E9E6}">
      <dgm:prSet/>
      <dgm:spPr/>
      <dgm:t>
        <a:bodyPr/>
        <a:lstStyle/>
        <a:p>
          <a:r>
            <a:rPr lang="fr-FR" dirty="0"/>
            <a:t>Conversion « features » </a:t>
          </a:r>
          <a:r>
            <a:rPr lang="fr-FR" dirty="0" err="1"/>
            <a:t>array</a:t>
          </a:r>
          <a:r>
            <a:rPr lang="fr-FR" dirty="0"/>
            <a:t> </a:t>
          </a:r>
          <a:r>
            <a:rPr lang="fr-FR" dirty="0">
              <a:sym typeface="Wingdings" panose="05000000000000000000" pitchFamily="2" charset="2"/>
            </a:rPr>
            <a:t></a:t>
          </a:r>
          <a:r>
            <a:rPr lang="fr-FR" dirty="0"/>
            <a:t> </a:t>
          </a:r>
          <a:r>
            <a:rPr lang="fr-FR" dirty="0" err="1"/>
            <a:t>vector</a:t>
          </a:r>
          <a:endParaRPr lang="fr-FR" dirty="0"/>
        </a:p>
      </dgm:t>
    </dgm:pt>
    <dgm:pt modelId="{2B725FB2-8BEA-49ED-B2E4-EC6D42D64206}" type="parTrans" cxnId="{FB50E2E3-D594-4750-9802-AA2881D33E8B}">
      <dgm:prSet/>
      <dgm:spPr/>
      <dgm:t>
        <a:bodyPr/>
        <a:lstStyle/>
        <a:p>
          <a:endParaRPr lang="fr-FR"/>
        </a:p>
      </dgm:t>
    </dgm:pt>
    <dgm:pt modelId="{E3E72C7B-6F6A-4255-A954-C31F0C958AED}" type="sibTrans" cxnId="{FB50E2E3-D594-4750-9802-AA2881D33E8B}">
      <dgm:prSet/>
      <dgm:spPr/>
      <dgm:t>
        <a:bodyPr/>
        <a:lstStyle/>
        <a:p>
          <a:endParaRPr lang="fr-FR"/>
        </a:p>
      </dgm:t>
    </dgm:pt>
    <dgm:pt modelId="{240519A7-4F17-4130-BFA9-92E5839AB95E}">
      <dgm:prSet/>
      <dgm:spPr/>
      <dgm:t>
        <a:bodyPr/>
        <a:lstStyle/>
        <a:p>
          <a:r>
            <a:rPr lang="fr-FR" dirty="0"/>
            <a:t>Définition </a:t>
          </a:r>
          <a:r>
            <a:rPr lang="fr-FR" dirty="0" err="1"/>
            <a:t>StandardScaler</a:t>
          </a:r>
          <a:endParaRPr lang="fr-FR" dirty="0"/>
        </a:p>
      </dgm:t>
    </dgm:pt>
    <dgm:pt modelId="{FE09C2E0-4CA6-4200-94F7-DD3EBB56C1C8}" type="parTrans" cxnId="{3903B094-02A2-451D-8D07-4E4E601D2146}">
      <dgm:prSet/>
      <dgm:spPr/>
      <dgm:t>
        <a:bodyPr/>
        <a:lstStyle/>
        <a:p>
          <a:endParaRPr lang="fr-FR"/>
        </a:p>
      </dgm:t>
    </dgm:pt>
    <dgm:pt modelId="{261DF01C-AFFA-4764-9152-8B77460979FC}" type="sibTrans" cxnId="{3903B094-02A2-451D-8D07-4E4E601D2146}">
      <dgm:prSet/>
      <dgm:spPr/>
      <dgm:t>
        <a:bodyPr/>
        <a:lstStyle/>
        <a:p>
          <a:endParaRPr lang="fr-FR"/>
        </a:p>
      </dgm:t>
    </dgm:pt>
    <dgm:pt modelId="{1155F52A-1F0E-4F80-8EBE-1017214E48F7}">
      <dgm:prSet/>
      <dgm:spPr/>
      <dgm:t>
        <a:bodyPr/>
        <a:lstStyle/>
        <a:p>
          <a:r>
            <a:rPr lang="fr-FR" dirty="0"/>
            <a:t>Définition PCA</a:t>
          </a:r>
        </a:p>
      </dgm:t>
    </dgm:pt>
    <dgm:pt modelId="{33FD860C-2BBA-4487-A958-A6A7373D2A49}" type="parTrans" cxnId="{7D5AA55C-C713-44BC-85C6-3730C1EF8DB6}">
      <dgm:prSet/>
      <dgm:spPr/>
      <dgm:t>
        <a:bodyPr/>
        <a:lstStyle/>
        <a:p>
          <a:endParaRPr lang="fr-FR"/>
        </a:p>
      </dgm:t>
    </dgm:pt>
    <dgm:pt modelId="{4E290260-14DE-4C65-9698-FD11FF22D7FE}" type="sibTrans" cxnId="{7D5AA55C-C713-44BC-85C6-3730C1EF8DB6}">
      <dgm:prSet/>
      <dgm:spPr/>
      <dgm:t>
        <a:bodyPr/>
        <a:lstStyle/>
        <a:p>
          <a:endParaRPr lang="fr-FR"/>
        </a:p>
      </dgm:t>
    </dgm:pt>
    <dgm:pt modelId="{FB3580CD-5FA6-4780-9837-4EC8752CED05}">
      <dgm:prSet/>
      <dgm:spPr/>
      <dgm:t>
        <a:bodyPr/>
        <a:lstStyle/>
        <a:p>
          <a:r>
            <a:rPr lang="fr-FR" dirty="0"/>
            <a:t>Définition pipeline</a:t>
          </a:r>
        </a:p>
      </dgm:t>
    </dgm:pt>
    <dgm:pt modelId="{1492B017-0434-4126-AB81-066DBB4057C6}" type="parTrans" cxnId="{A6A2D70C-CDC5-4D55-9D0E-1A8B157F60B6}">
      <dgm:prSet/>
      <dgm:spPr/>
      <dgm:t>
        <a:bodyPr/>
        <a:lstStyle/>
        <a:p>
          <a:endParaRPr lang="fr-FR"/>
        </a:p>
      </dgm:t>
    </dgm:pt>
    <dgm:pt modelId="{51F452A6-00AD-4C54-98C5-3F26658E4EA4}" type="sibTrans" cxnId="{A6A2D70C-CDC5-4D55-9D0E-1A8B157F60B6}">
      <dgm:prSet/>
      <dgm:spPr/>
      <dgm:t>
        <a:bodyPr/>
        <a:lstStyle/>
        <a:p>
          <a:endParaRPr lang="fr-FR"/>
        </a:p>
      </dgm:t>
    </dgm:pt>
    <dgm:pt modelId="{219F6191-344D-405F-9C22-02CA5AB20CF4}">
      <dgm:prSet/>
      <dgm:spPr/>
      <dgm:t>
        <a:bodyPr/>
        <a:lstStyle/>
        <a:p>
          <a:r>
            <a:rPr lang="fr-FR" dirty="0"/>
            <a:t>Application du pipeline sur « features »</a:t>
          </a:r>
        </a:p>
      </dgm:t>
    </dgm:pt>
    <dgm:pt modelId="{4E816A80-A128-4871-B5E2-01BC62651F69}" type="parTrans" cxnId="{7F377B17-1B45-4C53-9609-BD20E2826402}">
      <dgm:prSet/>
      <dgm:spPr/>
      <dgm:t>
        <a:bodyPr/>
        <a:lstStyle/>
        <a:p>
          <a:endParaRPr lang="fr-FR"/>
        </a:p>
      </dgm:t>
    </dgm:pt>
    <dgm:pt modelId="{1745256E-82F4-40EC-A860-9344EFD39B7B}" type="sibTrans" cxnId="{7F377B17-1B45-4C53-9609-BD20E2826402}">
      <dgm:prSet/>
      <dgm:spPr/>
      <dgm:t>
        <a:bodyPr/>
        <a:lstStyle/>
        <a:p>
          <a:endParaRPr lang="fr-FR"/>
        </a:p>
      </dgm:t>
    </dgm:pt>
    <dgm:pt modelId="{9B576856-6494-4797-ADFD-D1DEDC2ECF42}">
      <dgm:prSet/>
      <dgm:spPr/>
      <dgm:t>
        <a:bodyPr/>
        <a:lstStyle/>
        <a:p>
          <a:r>
            <a:rPr lang="fr-FR" dirty="0"/>
            <a:t>Conversion « </a:t>
          </a:r>
          <a:r>
            <a:rPr lang="fr-FR" dirty="0" err="1"/>
            <a:t>pca_features</a:t>
          </a:r>
          <a:r>
            <a:rPr lang="fr-FR" dirty="0"/>
            <a:t> » </a:t>
          </a:r>
          <a:r>
            <a:rPr lang="fr-FR" dirty="0" err="1"/>
            <a:t>vector</a:t>
          </a:r>
          <a:r>
            <a:rPr lang="fr-FR" dirty="0"/>
            <a:t> </a:t>
          </a:r>
          <a:r>
            <a:rPr lang="fr-FR" dirty="0">
              <a:sym typeface="Wingdings" panose="05000000000000000000" pitchFamily="2" charset="2"/>
            </a:rPr>
            <a:t> </a:t>
          </a:r>
          <a:r>
            <a:rPr lang="fr-FR" dirty="0" err="1">
              <a:sym typeface="Wingdings" panose="05000000000000000000" pitchFamily="2" charset="2"/>
            </a:rPr>
            <a:t>list</a:t>
          </a:r>
          <a:endParaRPr lang="fr-FR" dirty="0"/>
        </a:p>
      </dgm:t>
    </dgm:pt>
    <dgm:pt modelId="{194928DC-76AC-4706-AF02-4E5BEEFE2FC1}" type="parTrans" cxnId="{0A905845-22D6-44E0-951C-4720DECB0791}">
      <dgm:prSet/>
      <dgm:spPr/>
      <dgm:t>
        <a:bodyPr/>
        <a:lstStyle/>
        <a:p>
          <a:endParaRPr lang="fr-FR"/>
        </a:p>
      </dgm:t>
    </dgm:pt>
    <dgm:pt modelId="{DB3B0346-1B43-4606-B4CC-D55A4A040D8E}" type="sibTrans" cxnId="{0A905845-22D6-44E0-951C-4720DECB0791}">
      <dgm:prSet/>
      <dgm:spPr/>
      <dgm:t>
        <a:bodyPr/>
        <a:lstStyle/>
        <a:p>
          <a:endParaRPr lang="fr-FR"/>
        </a:p>
      </dgm:t>
    </dgm:pt>
    <dgm:pt modelId="{8B3EB37C-F569-4131-8947-4D7FC4974F34}">
      <dgm:prSet/>
      <dgm:spPr/>
      <dgm:t>
        <a:bodyPr/>
        <a:lstStyle/>
        <a:p>
          <a:r>
            <a:rPr lang="fr-FR" dirty="0"/>
            <a:t>Création d’un dataframe </a:t>
          </a:r>
          <a:br>
            <a:rPr lang="fr-FR" dirty="0"/>
          </a:br>
          <a:r>
            <a:rPr lang="fr-FR" dirty="0"/>
            <a:t>« </a:t>
          </a:r>
          <a:r>
            <a:rPr lang="fr-FR" dirty="0" err="1"/>
            <a:t>path</a:t>
          </a:r>
          <a:r>
            <a:rPr lang="fr-FR" dirty="0"/>
            <a:t> | label | </a:t>
          </a:r>
          <a:r>
            <a:rPr lang="fr-FR" dirty="0" err="1"/>
            <a:t>pca_features</a:t>
          </a:r>
          <a:r>
            <a:rPr lang="fr-FR" dirty="0"/>
            <a:t> »</a:t>
          </a:r>
        </a:p>
      </dgm:t>
    </dgm:pt>
    <dgm:pt modelId="{44FCE77C-2B04-43AB-A2A2-30E49D1B45AD}" type="parTrans" cxnId="{3EF44B23-ECD5-4E57-B3DD-FF2164D2730C}">
      <dgm:prSet/>
      <dgm:spPr/>
      <dgm:t>
        <a:bodyPr/>
        <a:lstStyle/>
        <a:p>
          <a:endParaRPr lang="fr-FR"/>
        </a:p>
      </dgm:t>
    </dgm:pt>
    <dgm:pt modelId="{FB6EC63A-2CD6-413D-87BB-EABE6CD4AC9A}" type="sibTrans" cxnId="{3EF44B23-ECD5-4E57-B3DD-FF2164D2730C}">
      <dgm:prSet/>
      <dgm:spPr/>
      <dgm:t>
        <a:bodyPr/>
        <a:lstStyle/>
        <a:p>
          <a:endParaRPr lang="fr-FR"/>
        </a:p>
      </dgm:t>
    </dgm:pt>
    <dgm:pt modelId="{FE2BF8DF-A134-4C0A-B677-2C686BD7A34A}" type="pres">
      <dgm:prSet presAssocID="{54F021ED-B216-4334-BEF5-1795F5DF53D0}" presName="linearFlow" presStyleCnt="0">
        <dgm:presLayoutVars>
          <dgm:resizeHandles val="exact"/>
        </dgm:presLayoutVars>
      </dgm:prSet>
      <dgm:spPr/>
    </dgm:pt>
    <dgm:pt modelId="{4BA25B65-1D86-4E81-AE90-065FE6253DCF}" type="pres">
      <dgm:prSet presAssocID="{8E1408B4-26B3-4676-8DF8-95B318D0E9E6}" presName="node" presStyleLbl="node1" presStyleIdx="0" presStyleCnt="7">
        <dgm:presLayoutVars>
          <dgm:bulletEnabled val="1"/>
        </dgm:presLayoutVars>
      </dgm:prSet>
      <dgm:spPr/>
    </dgm:pt>
    <dgm:pt modelId="{746BD9F5-DAFB-411F-BE47-669028415F92}" type="pres">
      <dgm:prSet presAssocID="{E3E72C7B-6F6A-4255-A954-C31F0C958AED}" presName="sibTrans" presStyleLbl="sibTrans2D1" presStyleIdx="0" presStyleCnt="6"/>
      <dgm:spPr/>
    </dgm:pt>
    <dgm:pt modelId="{16B47B0B-2916-4599-BD13-A2BBA9EA8994}" type="pres">
      <dgm:prSet presAssocID="{E3E72C7B-6F6A-4255-A954-C31F0C958AED}" presName="connectorText" presStyleLbl="sibTrans2D1" presStyleIdx="0" presStyleCnt="6"/>
      <dgm:spPr/>
    </dgm:pt>
    <dgm:pt modelId="{21D8D342-BD15-4AB8-A8AE-5F4A821AEE10}" type="pres">
      <dgm:prSet presAssocID="{240519A7-4F17-4130-BFA9-92E5839AB95E}" presName="node" presStyleLbl="node1" presStyleIdx="1" presStyleCnt="7">
        <dgm:presLayoutVars>
          <dgm:bulletEnabled val="1"/>
        </dgm:presLayoutVars>
      </dgm:prSet>
      <dgm:spPr/>
    </dgm:pt>
    <dgm:pt modelId="{536D952F-335A-45BF-8A1D-5DB8F49D6025}" type="pres">
      <dgm:prSet presAssocID="{261DF01C-AFFA-4764-9152-8B77460979FC}" presName="sibTrans" presStyleLbl="sibTrans2D1" presStyleIdx="1" presStyleCnt="6"/>
      <dgm:spPr/>
    </dgm:pt>
    <dgm:pt modelId="{481A9D9C-D0A7-4042-98C5-AF0BF541F054}" type="pres">
      <dgm:prSet presAssocID="{261DF01C-AFFA-4764-9152-8B77460979FC}" presName="connectorText" presStyleLbl="sibTrans2D1" presStyleIdx="1" presStyleCnt="6"/>
      <dgm:spPr/>
    </dgm:pt>
    <dgm:pt modelId="{6597E603-1241-4BF8-AC56-A8EA924D6CB6}" type="pres">
      <dgm:prSet presAssocID="{1155F52A-1F0E-4F80-8EBE-1017214E48F7}" presName="node" presStyleLbl="node1" presStyleIdx="2" presStyleCnt="7">
        <dgm:presLayoutVars>
          <dgm:bulletEnabled val="1"/>
        </dgm:presLayoutVars>
      </dgm:prSet>
      <dgm:spPr/>
    </dgm:pt>
    <dgm:pt modelId="{B4750C30-0745-4979-AF48-58B56C8486BA}" type="pres">
      <dgm:prSet presAssocID="{4E290260-14DE-4C65-9698-FD11FF22D7FE}" presName="sibTrans" presStyleLbl="sibTrans2D1" presStyleIdx="2" presStyleCnt="6"/>
      <dgm:spPr/>
    </dgm:pt>
    <dgm:pt modelId="{B8D37261-4B9E-49C8-9D94-98E8AE7964B1}" type="pres">
      <dgm:prSet presAssocID="{4E290260-14DE-4C65-9698-FD11FF22D7FE}" presName="connectorText" presStyleLbl="sibTrans2D1" presStyleIdx="2" presStyleCnt="6"/>
      <dgm:spPr/>
    </dgm:pt>
    <dgm:pt modelId="{E8172F77-0A32-4BC4-AD73-DFC38637755B}" type="pres">
      <dgm:prSet presAssocID="{FB3580CD-5FA6-4780-9837-4EC8752CED05}" presName="node" presStyleLbl="node1" presStyleIdx="3" presStyleCnt="7">
        <dgm:presLayoutVars>
          <dgm:bulletEnabled val="1"/>
        </dgm:presLayoutVars>
      </dgm:prSet>
      <dgm:spPr/>
    </dgm:pt>
    <dgm:pt modelId="{CAC0A15F-AE34-4C74-B1A8-52171E5F7D61}" type="pres">
      <dgm:prSet presAssocID="{51F452A6-00AD-4C54-98C5-3F26658E4EA4}" presName="sibTrans" presStyleLbl="sibTrans2D1" presStyleIdx="3" presStyleCnt="6"/>
      <dgm:spPr/>
    </dgm:pt>
    <dgm:pt modelId="{90AA143E-48F3-4DF5-B828-86830BB79FFE}" type="pres">
      <dgm:prSet presAssocID="{51F452A6-00AD-4C54-98C5-3F26658E4EA4}" presName="connectorText" presStyleLbl="sibTrans2D1" presStyleIdx="3" presStyleCnt="6"/>
      <dgm:spPr/>
    </dgm:pt>
    <dgm:pt modelId="{9817C91F-CC39-4058-8A18-75344E8BC4EE}" type="pres">
      <dgm:prSet presAssocID="{219F6191-344D-405F-9C22-02CA5AB20CF4}" presName="node" presStyleLbl="node1" presStyleIdx="4" presStyleCnt="7">
        <dgm:presLayoutVars>
          <dgm:bulletEnabled val="1"/>
        </dgm:presLayoutVars>
      </dgm:prSet>
      <dgm:spPr/>
    </dgm:pt>
    <dgm:pt modelId="{7B081667-0537-4B2A-B357-13B9EA955E6D}" type="pres">
      <dgm:prSet presAssocID="{1745256E-82F4-40EC-A860-9344EFD39B7B}" presName="sibTrans" presStyleLbl="sibTrans2D1" presStyleIdx="4" presStyleCnt="6"/>
      <dgm:spPr/>
    </dgm:pt>
    <dgm:pt modelId="{4DA6A43C-A346-4AC8-A4BC-F2F00A2FF8AD}" type="pres">
      <dgm:prSet presAssocID="{1745256E-82F4-40EC-A860-9344EFD39B7B}" presName="connectorText" presStyleLbl="sibTrans2D1" presStyleIdx="4" presStyleCnt="6"/>
      <dgm:spPr/>
    </dgm:pt>
    <dgm:pt modelId="{563CF9DB-9EB9-4DAD-9F20-EBFA73A8D5C3}" type="pres">
      <dgm:prSet presAssocID="{8B3EB37C-F569-4131-8947-4D7FC4974F34}" presName="node" presStyleLbl="node1" presStyleIdx="5" presStyleCnt="7">
        <dgm:presLayoutVars>
          <dgm:bulletEnabled val="1"/>
        </dgm:presLayoutVars>
      </dgm:prSet>
      <dgm:spPr/>
    </dgm:pt>
    <dgm:pt modelId="{AE16EB5C-D2B6-4B6E-A09B-7EDA44E884A7}" type="pres">
      <dgm:prSet presAssocID="{FB6EC63A-2CD6-413D-87BB-EABE6CD4AC9A}" presName="sibTrans" presStyleLbl="sibTrans2D1" presStyleIdx="5" presStyleCnt="6"/>
      <dgm:spPr/>
    </dgm:pt>
    <dgm:pt modelId="{46ABEE4D-ED44-4DA1-A95B-7662835C1B3B}" type="pres">
      <dgm:prSet presAssocID="{FB6EC63A-2CD6-413D-87BB-EABE6CD4AC9A}" presName="connectorText" presStyleLbl="sibTrans2D1" presStyleIdx="5" presStyleCnt="6"/>
      <dgm:spPr/>
    </dgm:pt>
    <dgm:pt modelId="{81E64209-E4D4-4C89-A87C-5F056F7F7E71}" type="pres">
      <dgm:prSet presAssocID="{9B576856-6494-4797-ADFD-D1DEDC2ECF42}" presName="node" presStyleLbl="node1" presStyleIdx="6" presStyleCnt="7">
        <dgm:presLayoutVars>
          <dgm:bulletEnabled val="1"/>
        </dgm:presLayoutVars>
      </dgm:prSet>
      <dgm:spPr/>
    </dgm:pt>
  </dgm:ptLst>
  <dgm:cxnLst>
    <dgm:cxn modelId="{A6A2D70C-CDC5-4D55-9D0E-1A8B157F60B6}" srcId="{54F021ED-B216-4334-BEF5-1795F5DF53D0}" destId="{FB3580CD-5FA6-4780-9837-4EC8752CED05}" srcOrd="3" destOrd="0" parTransId="{1492B017-0434-4126-AB81-066DBB4057C6}" sibTransId="{51F452A6-00AD-4C54-98C5-3F26658E4EA4}"/>
    <dgm:cxn modelId="{7F377B17-1B45-4C53-9609-BD20E2826402}" srcId="{54F021ED-B216-4334-BEF5-1795F5DF53D0}" destId="{219F6191-344D-405F-9C22-02CA5AB20CF4}" srcOrd="4" destOrd="0" parTransId="{4E816A80-A128-4871-B5E2-01BC62651F69}" sibTransId="{1745256E-82F4-40EC-A860-9344EFD39B7B}"/>
    <dgm:cxn modelId="{32E26922-EECB-4687-AE0B-606832803239}" type="presOf" srcId="{51F452A6-00AD-4C54-98C5-3F26658E4EA4}" destId="{CAC0A15F-AE34-4C74-B1A8-52171E5F7D61}" srcOrd="0" destOrd="0" presId="urn:microsoft.com/office/officeart/2005/8/layout/process2"/>
    <dgm:cxn modelId="{3EF44B23-ECD5-4E57-B3DD-FF2164D2730C}" srcId="{54F021ED-B216-4334-BEF5-1795F5DF53D0}" destId="{8B3EB37C-F569-4131-8947-4D7FC4974F34}" srcOrd="5" destOrd="0" parTransId="{44FCE77C-2B04-43AB-A2A2-30E49D1B45AD}" sibTransId="{FB6EC63A-2CD6-413D-87BB-EABE6CD4AC9A}"/>
    <dgm:cxn modelId="{5C22F924-6A88-4FED-933C-CEAC7CD323F8}" type="presOf" srcId="{54F021ED-B216-4334-BEF5-1795F5DF53D0}" destId="{FE2BF8DF-A134-4C0A-B677-2C686BD7A34A}" srcOrd="0" destOrd="0" presId="urn:microsoft.com/office/officeart/2005/8/layout/process2"/>
    <dgm:cxn modelId="{E6B10137-116E-4289-962F-706EE655A089}" type="presOf" srcId="{51F452A6-00AD-4C54-98C5-3F26658E4EA4}" destId="{90AA143E-48F3-4DF5-B828-86830BB79FFE}" srcOrd="1" destOrd="0" presId="urn:microsoft.com/office/officeart/2005/8/layout/process2"/>
    <dgm:cxn modelId="{7D5AA55C-C713-44BC-85C6-3730C1EF8DB6}" srcId="{54F021ED-B216-4334-BEF5-1795F5DF53D0}" destId="{1155F52A-1F0E-4F80-8EBE-1017214E48F7}" srcOrd="2" destOrd="0" parTransId="{33FD860C-2BBA-4487-A958-A6A7373D2A49}" sibTransId="{4E290260-14DE-4C65-9698-FD11FF22D7FE}"/>
    <dgm:cxn modelId="{D14F2563-0E9B-4D8E-8596-7DA743BB696C}" type="presOf" srcId="{FB6EC63A-2CD6-413D-87BB-EABE6CD4AC9A}" destId="{AE16EB5C-D2B6-4B6E-A09B-7EDA44E884A7}" srcOrd="0" destOrd="0" presId="urn:microsoft.com/office/officeart/2005/8/layout/process2"/>
    <dgm:cxn modelId="{E8B82264-E43A-45FA-9665-8F0C3C571EAB}" type="presOf" srcId="{240519A7-4F17-4130-BFA9-92E5839AB95E}" destId="{21D8D342-BD15-4AB8-A8AE-5F4A821AEE10}" srcOrd="0" destOrd="0" presId="urn:microsoft.com/office/officeart/2005/8/layout/process2"/>
    <dgm:cxn modelId="{05699544-D575-4AD3-8D04-C62C92FB2450}" type="presOf" srcId="{1745256E-82F4-40EC-A860-9344EFD39B7B}" destId="{4DA6A43C-A346-4AC8-A4BC-F2F00A2FF8AD}" srcOrd="1" destOrd="0" presId="urn:microsoft.com/office/officeart/2005/8/layout/process2"/>
    <dgm:cxn modelId="{0A905845-22D6-44E0-951C-4720DECB0791}" srcId="{54F021ED-B216-4334-BEF5-1795F5DF53D0}" destId="{9B576856-6494-4797-ADFD-D1DEDC2ECF42}" srcOrd="6" destOrd="0" parTransId="{194928DC-76AC-4706-AF02-4E5BEEFE2FC1}" sibTransId="{DB3B0346-1B43-4606-B4CC-D55A4A040D8E}"/>
    <dgm:cxn modelId="{0CCF9A4F-356A-4AB3-B888-412B06FAF4A3}" type="presOf" srcId="{261DF01C-AFFA-4764-9152-8B77460979FC}" destId="{481A9D9C-D0A7-4042-98C5-AF0BF541F054}" srcOrd="1" destOrd="0" presId="urn:microsoft.com/office/officeart/2005/8/layout/process2"/>
    <dgm:cxn modelId="{06971C53-A10C-4C18-96AA-9AA0E90C5318}" type="presOf" srcId="{219F6191-344D-405F-9C22-02CA5AB20CF4}" destId="{9817C91F-CC39-4058-8A18-75344E8BC4EE}" srcOrd="0" destOrd="0" presId="urn:microsoft.com/office/officeart/2005/8/layout/process2"/>
    <dgm:cxn modelId="{73C0417D-D7BC-43CC-A27B-5C377F2F5D2F}" type="presOf" srcId="{261DF01C-AFFA-4764-9152-8B77460979FC}" destId="{536D952F-335A-45BF-8A1D-5DB8F49D6025}" srcOrd="0" destOrd="0" presId="urn:microsoft.com/office/officeart/2005/8/layout/process2"/>
    <dgm:cxn modelId="{862F9783-E466-4AFB-983D-F97866549F7A}" type="presOf" srcId="{E3E72C7B-6F6A-4255-A954-C31F0C958AED}" destId="{16B47B0B-2916-4599-BD13-A2BBA9EA8994}" srcOrd="1" destOrd="0" presId="urn:microsoft.com/office/officeart/2005/8/layout/process2"/>
    <dgm:cxn modelId="{5A53518C-E586-4C4F-B0A8-E431A5D3E5CD}" type="presOf" srcId="{9B576856-6494-4797-ADFD-D1DEDC2ECF42}" destId="{81E64209-E4D4-4C89-A87C-5F056F7F7E71}" srcOrd="0" destOrd="0" presId="urn:microsoft.com/office/officeart/2005/8/layout/process2"/>
    <dgm:cxn modelId="{C24ED791-428F-4E46-9E1A-9328B043F4A6}" type="presOf" srcId="{8E1408B4-26B3-4676-8DF8-95B318D0E9E6}" destId="{4BA25B65-1D86-4E81-AE90-065FE6253DCF}" srcOrd="0" destOrd="0" presId="urn:microsoft.com/office/officeart/2005/8/layout/process2"/>
    <dgm:cxn modelId="{A9451893-F143-40E3-988D-75672480CB26}" type="presOf" srcId="{4E290260-14DE-4C65-9698-FD11FF22D7FE}" destId="{B4750C30-0745-4979-AF48-58B56C8486BA}" srcOrd="0" destOrd="0" presId="urn:microsoft.com/office/officeart/2005/8/layout/process2"/>
    <dgm:cxn modelId="{3903B094-02A2-451D-8D07-4E4E601D2146}" srcId="{54F021ED-B216-4334-BEF5-1795F5DF53D0}" destId="{240519A7-4F17-4130-BFA9-92E5839AB95E}" srcOrd="1" destOrd="0" parTransId="{FE09C2E0-4CA6-4200-94F7-DD3EBB56C1C8}" sibTransId="{261DF01C-AFFA-4764-9152-8B77460979FC}"/>
    <dgm:cxn modelId="{C311EA9E-9E05-400B-A491-6DE86314A8A4}" type="presOf" srcId="{1745256E-82F4-40EC-A860-9344EFD39B7B}" destId="{7B081667-0537-4B2A-B357-13B9EA955E6D}" srcOrd="0" destOrd="0" presId="urn:microsoft.com/office/officeart/2005/8/layout/process2"/>
    <dgm:cxn modelId="{ADC248BA-C0EB-47D0-AC2D-92F1EA63E326}" type="presOf" srcId="{4E290260-14DE-4C65-9698-FD11FF22D7FE}" destId="{B8D37261-4B9E-49C8-9D94-98E8AE7964B1}" srcOrd="1" destOrd="0" presId="urn:microsoft.com/office/officeart/2005/8/layout/process2"/>
    <dgm:cxn modelId="{704337CB-5DB2-4AA9-9C8A-07749CF241C0}" type="presOf" srcId="{FB6EC63A-2CD6-413D-87BB-EABE6CD4AC9A}" destId="{46ABEE4D-ED44-4DA1-A95B-7662835C1B3B}" srcOrd="1" destOrd="0" presId="urn:microsoft.com/office/officeart/2005/8/layout/process2"/>
    <dgm:cxn modelId="{ABE07ED6-0F66-4146-A350-D3ACA7B11159}" type="presOf" srcId="{E3E72C7B-6F6A-4255-A954-C31F0C958AED}" destId="{746BD9F5-DAFB-411F-BE47-669028415F92}" srcOrd="0" destOrd="0" presId="urn:microsoft.com/office/officeart/2005/8/layout/process2"/>
    <dgm:cxn modelId="{A50786DD-BD8A-4A62-A99F-F7BBBEBCC252}" type="presOf" srcId="{1155F52A-1F0E-4F80-8EBE-1017214E48F7}" destId="{6597E603-1241-4BF8-AC56-A8EA924D6CB6}" srcOrd="0" destOrd="0" presId="urn:microsoft.com/office/officeart/2005/8/layout/process2"/>
    <dgm:cxn modelId="{FB50E2E3-D594-4750-9802-AA2881D33E8B}" srcId="{54F021ED-B216-4334-BEF5-1795F5DF53D0}" destId="{8E1408B4-26B3-4676-8DF8-95B318D0E9E6}" srcOrd="0" destOrd="0" parTransId="{2B725FB2-8BEA-49ED-B2E4-EC6D42D64206}" sibTransId="{E3E72C7B-6F6A-4255-A954-C31F0C958AED}"/>
    <dgm:cxn modelId="{45CA7AF0-2EAC-4E24-8BC7-12B4A7621E94}" type="presOf" srcId="{FB3580CD-5FA6-4780-9837-4EC8752CED05}" destId="{E8172F77-0A32-4BC4-AD73-DFC38637755B}" srcOrd="0" destOrd="0" presId="urn:microsoft.com/office/officeart/2005/8/layout/process2"/>
    <dgm:cxn modelId="{1E6C43F4-6BA5-4C55-A557-0A083E7E22F5}" type="presOf" srcId="{8B3EB37C-F569-4131-8947-4D7FC4974F34}" destId="{563CF9DB-9EB9-4DAD-9F20-EBFA73A8D5C3}" srcOrd="0" destOrd="0" presId="urn:microsoft.com/office/officeart/2005/8/layout/process2"/>
    <dgm:cxn modelId="{FC1DA2EF-D1E5-40FB-8C9E-7A14FFE120A7}" type="presParOf" srcId="{FE2BF8DF-A134-4C0A-B677-2C686BD7A34A}" destId="{4BA25B65-1D86-4E81-AE90-065FE6253DCF}" srcOrd="0" destOrd="0" presId="urn:microsoft.com/office/officeart/2005/8/layout/process2"/>
    <dgm:cxn modelId="{310D5B52-D2CD-4EF5-B580-45A839DEDCDC}" type="presParOf" srcId="{FE2BF8DF-A134-4C0A-B677-2C686BD7A34A}" destId="{746BD9F5-DAFB-411F-BE47-669028415F92}" srcOrd="1" destOrd="0" presId="urn:microsoft.com/office/officeart/2005/8/layout/process2"/>
    <dgm:cxn modelId="{C7C093B7-C6E7-453F-9855-5E0B0C18B620}" type="presParOf" srcId="{746BD9F5-DAFB-411F-BE47-669028415F92}" destId="{16B47B0B-2916-4599-BD13-A2BBA9EA8994}" srcOrd="0" destOrd="0" presId="urn:microsoft.com/office/officeart/2005/8/layout/process2"/>
    <dgm:cxn modelId="{1F4D4212-4DCF-429B-A61C-32C232110227}" type="presParOf" srcId="{FE2BF8DF-A134-4C0A-B677-2C686BD7A34A}" destId="{21D8D342-BD15-4AB8-A8AE-5F4A821AEE10}" srcOrd="2" destOrd="0" presId="urn:microsoft.com/office/officeart/2005/8/layout/process2"/>
    <dgm:cxn modelId="{8B2CB306-0B47-4209-9D25-18DD4B6BD83B}" type="presParOf" srcId="{FE2BF8DF-A134-4C0A-B677-2C686BD7A34A}" destId="{536D952F-335A-45BF-8A1D-5DB8F49D6025}" srcOrd="3" destOrd="0" presId="urn:microsoft.com/office/officeart/2005/8/layout/process2"/>
    <dgm:cxn modelId="{BF5C46AD-9A4D-4FE6-B535-4E7A94E227BD}" type="presParOf" srcId="{536D952F-335A-45BF-8A1D-5DB8F49D6025}" destId="{481A9D9C-D0A7-4042-98C5-AF0BF541F054}" srcOrd="0" destOrd="0" presId="urn:microsoft.com/office/officeart/2005/8/layout/process2"/>
    <dgm:cxn modelId="{2BA568FB-B5F5-4208-B87D-273CDD0479F0}" type="presParOf" srcId="{FE2BF8DF-A134-4C0A-B677-2C686BD7A34A}" destId="{6597E603-1241-4BF8-AC56-A8EA924D6CB6}" srcOrd="4" destOrd="0" presId="urn:microsoft.com/office/officeart/2005/8/layout/process2"/>
    <dgm:cxn modelId="{85B569E2-A138-44FA-A1F7-BF783358CBC5}" type="presParOf" srcId="{FE2BF8DF-A134-4C0A-B677-2C686BD7A34A}" destId="{B4750C30-0745-4979-AF48-58B56C8486BA}" srcOrd="5" destOrd="0" presId="urn:microsoft.com/office/officeart/2005/8/layout/process2"/>
    <dgm:cxn modelId="{348E0D09-F0CA-4587-B0A7-B95D2018329E}" type="presParOf" srcId="{B4750C30-0745-4979-AF48-58B56C8486BA}" destId="{B8D37261-4B9E-49C8-9D94-98E8AE7964B1}" srcOrd="0" destOrd="0" presId="urn:microsoft.com/office/officeart/2005/8/layout/process2"/>
    <dgm:cxn modelId="{908C0E14-CC32-4E9B-B9EA-EDADB20B86C8}" type="presParOf" srcId="{FE2BF8DF-A134-4C0A-B677-2C686BD7A34A}" destId="{E8172F77-0A32-4BC4-AD73-DFC38637755B}" srcOrd="6" destOrd="0" presId="urn:microsoft.com/office/officeart/2005/8/layout/process2"/>
    <dgm:cxn modelId="{5D8643B2-6F82-4571-8139-165AB4C059E2}" type="presParOf" srcId="{FE2BF8DF-A134-4C0A-B677-2C686BD7A34A}" destId="{CAC0A15F-AE34-4C74-B1A8-52171E5F7D61}" srcOrd="7" destOrd="0" presId="urn:microsoft.com/office/officeart/2005/8/layout/process2"/>
    <dgm:cxn modelId="{9E523A97-A42A-4D74-8C3E-CF8D776381B7}" type="presParOf" srcId="{CAC0A15F-AE34-4C74-B1A8-52171E5F7D61}" destId="{90AA143E-48F3-4DF5-B828-86830BB79FFE}" srcOrd="0" destOrd="0" presId="urn:microsoft.com/office/officeart/2005/8/layout/process2"/>
    <dgm:cxn modelId="{FB335FB7-33AE-46B3-B879-8E09F631FF71}" type="presParOf" srcId="{FE2BF8DF-A134-4C0A-B677-2C686BD7A34A}" destId="{9817C91F-CC39-4058-8A18-75344E8BC4EE}" srcOrd="8" destOrd="0" presId="urn:microsoft.com/office/officeart/2005/8/layout/process2"/>
    <dgm:cxn modelId="{BCFF1DAB-2236-446E-9E49-C4DE4A181E98}" type="presParOf" srcId="{FE2BF8DF-A134-4C0A-B677-2C686BD7A34A}" destId="{7B081667-0537-4B2A-B357-13B9EA955E6D}" srcOrd="9" destOrd="0" presId="urn:microsoft.com/office/officeart/2005/8/layout/process2"/>
    <dgm:cxn modelId="{7FED732B-DAEB-4647-A687-19E35C1A87E5}" type="presParOf" srcId="{7B081667-0537-4B2A-B357-13B9EA955E6D}" destId="{4DA6A43C-A346-4AC8-A4BC-F2F00A2FF8AD}" srcOrd="0" destOrd="0" presId="urn:microsoft.com/office/officeart/2005/8/layout/process2"/>
    <dgm:cxn modelId="{6A8F0493-2251-4E08-9229-6D5F24E35B05}" type="presParOf" srcId="{FE2BF8DF-A134-4C0A-B677-2C686BD7A34A}" destId="{563CF9DB-9EB9-4DAD-9F20-EBFA73A8D5C3}" srcOrd="10" destOrd="0" presId="urn:microsoft.com/office/officeart/2005/8/layout/process2"/>
    <dgm:cxn modelId="{F0F7C721-2B84-4F18-AC7E-8E3BB64B5E9D}" type="presParOf" srcId="{FE2BF8DF-A134-4C0A-B677-2C686BD7A34A}" destId="{AE16EB5C-D2B6-4B6E-A09B-7EDA44E884A7}" srcOrd="11" destOrd="0" presId="urn:microsoft.com/office/officeart/2005/8/layout/process2"/>
    <dgm:cxn modelId="{4BB3C9B6-C3C9-4F9A-BB88-5BDFB42F3B5F}" type="presParOf" srcId="{AE16EB5C-D2B6-4B6E-A09B-7EDA44E884A7}" destId="{46ABEE4D-ED44-4DA1-A95B-7662835C1B3B}" srcOrd="0" destOrd="0" presId="urn:microsoft.com/office/officeart/2005/8/layout/process2"/>
    <dgm:cxn modelId="{5F9E6917-6461-4EB5-A765-CC57946F4422}" type="presParOf" srcId="{FE2BF8DF-A134-4C0A-B677-2C686BD7A34A}" destId="{81E64209-E4D4-4C89-A87C-5F056F7F7E71}" srcOrd="12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D6E2EB2-DB94-4EE9-A096-A7BCC5897CDB}">
      <dsp:nvSpPr>
        <dsp:cNvPr id="0" name=""/>
        <dsp:cNvSpPr/>
      </dsp:nvSpPr>
      <dsp:spPr>
        <a:xfrm>
          <a:off x="2555" y="2024312"/>
          <a:ext cx="1084585" cy="54137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1120" tIns="71120" rIns="71120" bIns="38100" numCol="1" spcCol="1270" anchor="t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000" kern="1200" dirty="0"/>
            <a:t>Session Spark</a:t>
          </a:r>
        </a:p>
      </dsp:txBody>
      <dsp:txXfrm>
        <a:off x="2555" y="2024312"/>
        <a:ext cx="1084585" cy="360917"/>
      </dsp:txXfrm>
    </dsp:sp>
    <dsp:sp modelId="{8C170741-8469-4D17-B364-8031CB860A5B}">
      <dsp:nvSpPr>
        <dsp:cNvPr id="0" name=""/>
        <dsp:cNvSpPr/>
      </dsp:nvSpPr>
      <dsp:spPr>
        <a:xfrm>
          <a:off x="224699" y="2385229"/>
          <a:ext cx="1084585" cy="100912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t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000" kern="1200" dirty="0"/>
            <a:t>Cellule vide</a:t>
          </a:r>
        </a:p>
      </dsp:txBody>
      <dsp:txXfrm>
        <a:off x="254255" y="2414785"/>
        <a:ext cx="1025473" cy="950013"/>
      </dsp:txXfrm>
    </dsp:sp>
    <dsp:sp modelId="{724EF188-E047-400A-AB26-34809F2FADC6}">
      <dsp:nvSpPr>
        <dsp:cNvPr id="0" name=""/>
        <dsp:cNvSpPr/>
      </dsp:nvSpPr>
      <dsp:spPr>
        <a:xfrm>
          <a:off x="1251560" y="2069755"/>
          <a:ext cx="348568" cy="2700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800" kern="1200"/>
        </a:p>
      </dsp:txBody>
      <dsp:txXfrm>
        <a:off x="1251560" y="2123761"/>
        <a:ext cx="267559" cy="162018"/>
      </dsp:txXfrm>
    </dsp:sp>
    <dsp:sp modelId="{AB9FC7A0-6E0D-458C-B47D-41E093B82A95}">
      <dsp:nvSpPr>
        <dsp:cNvPr id="0" name=""/>
        <dsp:cNvSpPr/>
      </dsp:nvSpPr>
      <dsp:spPr>
        <a:xfrm>
          <a:off x="1744817" y="2024312"/>
          <a:ext cx="1084585" cy="54137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1120" tIns="71120" rIns="71120" bIns="38100" numCol="1" spcCol="1270" anchor="t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000" kern="1200" dirty="0"/>
            <a:t>Import et chemins</a:t>
          </a:r>
        </a:p>
      </dsp:txBody>
      <dsp:txXfrm>
        <a:off x="1744817" y="2024312"/>
        <a:ext cx="1084585" cy="360917"/>
      </dsp:txXfrm>
    </dsp:sp>
    <dsp:sp modelId="{B18361D1-E8CA-460A-8CE2-5E358F5E136C}">
      <dsp:nvSpPr>
        <dsp:cNvPr id="0" name=""/>
        <dsp:cNvSpPr/>
      </dsp:nvSpPr>
      <dsp:spPr>
        <a:xfrm>
          <a:off x="1966961" y="2385229"/>
          <a:ext cx="1084585" cy="100912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t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000" kern="1200" dirty="0"/>
            <a:t>s3://p8octave-dataset/test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000" kern="1200" dirty="0"/>
            <a:t>s3://p8octave-dataset/Results</a:t>
          </a:r>
        </a:p>
      </dsp:txBody>
      <dsp:txXfrm>
        <a:off x="1996517" y="2414785"/>
        <a:ext cx="1025473" cy="950013"/>
      </dsp:txXfrm>
    </dsp:sp>
    <dsp:sp modelId="{9CBA0748-CDAF-4E37-BD45-121B00E72411}">
      <dsp:nvSpPr>
        <dsp:cNvPr id="0" name=""/>
        <dsp:cNvSpPr/>
      </dsp:nvSpPr>
      <dsp:spPr>
        <a:xfrm>
          <a:off x="2993822" y="2069755"/>
          <a:ext cx="348568" cy="2700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800" kern="1200"/>
        </a:p>
      </dsp:txBody>
      <dsp:txXfrm>
        <a:off x="2993822" y="2123761"/>
        <a:ext cx="267559" cy="162018"/>
      </dsp:txXfrm>
    </dsp:sp>
    <dsp:sp modelId="{D71C88BF-5283-4A37-9CBE-E0C8763DC7F0}">
      <dsp:nvSpPr>
        <dsp:cNvPr id="0" name=""/>
        <dsp:cNvSpPr/>
      </dsp:nvSpPr>
      <dsp:spPr>
        <a:xfrm>
          <a:off x="3487079" y="2024312"/>
          <a:ext cx="1084585" cy="54137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1120" tIns="71120" rIns="71120" bIns="38100" numCol="1" spcCol="1270" anchor="t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000" kern="1200" dirty="0"/>
            <a:t>Chargement données</a:t>
          </a:r>
        </a:p>
      </dsp:txBody>
      <dsp:txXfrm>
        <a:off x="3487079" y="2024312"/>
        <a:ext cx="1084585" cy="360917"/>
      </dsp:txXfrm>
    </dsp:sp>
    <dsp:sp modelId="{F224CC0B-E29D-4EF1-AB61-82CABB2FD18E}">
      <dsp:nvSpPr>
        <dsp:cNvPr id="0" name=""/>
        <dsp:cNvSpPr/>
      </dsp:nvSpPr>
      <dsp:spPr>
        <a:xfrm>
          <a:off x="3709223" y="2385229"/>
          <a:ext cx="1084585" cy="100912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t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000" kern="1200" dirty="0"/>
            <a:t>Path | Label</a:t>
          </a:r>
        </a:p>
      </dsp:txBody>
      <dsp:txXfrm>
        <a:off x="3738779" y="2414785"/>
        <a:ext cx="1025473" cy="950013"/>
      </dsp:txXfrm>
    </dsp:sp>
    <dsp:sp modelId="{90E210CE-923C-40FB-8F30-BAE24F207417}">
      <dsp:nvSpPr>
        <dsp:cNvPr id="0" name=""/>
        <dsp:cNvSpPr/>
      </dsp:nvSpPr>
      <dsp:spPr>
        <a:xfrm>
          <a:off x="4736084" y="2069755"/>
          <a:ext cx="348568" cy="2700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800" kern="1200"/>
        </a:p>
      </dsp:txBody>
      <dsp:txXfrm>
        <a:off x="4736084" y="2123761"/>
        <a:ext cx="267559" cy="162018"/>
      </dsp:txXfrm>
    </dsp:sp>
    <dsp:sp modelId="{5E84F799-D303-48DD-A930-EB18DF8193B0}">
      <dsp:nvSpPr>
        <dsp:cNvPr id="0" name=""/>
        <dsp:cNvSpPr/>
      </dsp:nvSpPr>
      <dsp:spPr>
        <a:xfrm>
          <a:off x="5229341" y="2024312"/>
          <a:ext cx="1084585" cy="54137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1120" tIns="71120" rIns="71120" bIns="38100" numCol="1" spcCol="1270" anchor="t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000" kern="1200" dirty="0"/>
            <a:t>Création du modèle</a:t>
          </a:r>
        </a:p>
      </dsp:txBody>
      <dsp:txXfrm>
        <a:off x="5229341" y="2024312"/>
        <a:ext cx="1084585" cy="360917"/>
      </dsp:txXfrm>
    </dsp:sp>
    <dsp:sp modelId="{DCF1FC80-DE90-4948-B7F4-510F66412500}">
      <dsp:nvSpPr>
        <dsp:cNvPr id="0" name=""/>
        <dsp:cNvSpPr/>
      </dsp:nvSpPr>
      <dsp:spPr>
        <a:xfrm>
          <a:off x="5451485" y="2385229"/>
          <a:ext cx="1084585" cy="100912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t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000" kern="1200" dirty="0"/>
            <a:t>MobileNetV2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000" kern="1200" dirty="0"/>
            <a:t>Retrait des top </a:t>
          </a:r>
          <a:r>
            <a:rPr lang="fr-FR" sz="1000" kern="1200" dirty="0" err="1"/>
            <a:t>layers</a:t>
          </a:r>
          <a:endParaRPr lang="fr-FR" sz="1000" kern="1200" dirty="0"/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000" b="0" i="0" kern="1200" dirty="0"/>
            <a:t>diffusion des poids pré-entrainés</a:t>
          </a:r>
          <a:endParaRPr lang="fr-FR" sz="1000" kern="1200" dirty="0"/>
        </a:p>
      </dsp:txBody>
      <dsp:txXfrm>
        <a:off x="5481041" y="2414785"/>
        <a:ext cx="1025473" cy="950013"/>
      </dsp:txXfrm>
    </dsp:sp>
    <dsp:sp modelId="{A783A4CD-9730-48E5-970C-742B2D527643}">
      <dsp:nvSpPr>
        <dsp:cNvPr id="0" name=""/>
        <dsp:cNvSpPr/>
      </dsp:nvSpPr>
      <dsp:spPr>
        <a:xfrm>
          <a:off x="6478346" y="2069755"/>
          <a:ext cx="348568" cy="2700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800" kern="1200"/>
        </a:p>
      </dsp:txBody>
      <dsp:txXfrm>
        <a:off x="6478346" y="2123761"/>
        <a:ext cx="267559" cy="162018"/>
      </dsp:txXfrm>
    </dsp:sp>
    <dsp:sp modelId="{6F5C0D6E-8034-439D-9A42-0A746B68B0B1}">
      <dsp:nvSpPr>
        <dsp:cNvPr id="0" name=""/>
        <dsp:cNvSpPr/>
      </dsp:nvSpPr>
      <dsp:spPr>
        <a:xfrm>
          <a:off x="6971603" y="2024312"/>
          <a:ext cx="1084585" cy="54137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1120" tIns="71120" rIns="71120" bIns="38100" numCol="1" spcCol="1270" anchor="t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000" kern="1200" dirty="0" err="1"/>
            <a:t>Preprocessing</a:t>
          </a:r>
          <a:endParaRPr lang="fr-FR" sz="1000" kern="1200" dirty="0"/>
        </a:p>
      </dsp:txBody>
      <dsp:txXfrm>
        <a:off x="6971603" y="2024312"/>
        <a:ext cx="1084585" cy="360917"/>
      </dsp:txXfrm>
    </dsp:sp>
    <dsp:sp modelId="{75703CDB-A5FC-410A-8D66-19A207ACABCD}">
      <dsp:nvSpPr>
        <dsp:cNvPr id="0" name=""/>
        <dsp:cNvSpPr/>
      </dsp:nvSpPr>
      <dsp:spPr>
        <a:xfrm>
          <a:off x="7193747" y="2385229"/>
          <a:ext cx="1084585" cy="100912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83539BC-D855-4751-8070-693CA12B8671}">
      <dsp:nvSpPr>
        <dsp:cNvPr id="0" name=""/>
        <dsp:cNvSpPr/>
      </dsp:nvSpPr>
      <dsp:spPr>
        <a:xfrm>
          <a:off x="8220608" y="2069755"/>
          <a:ext cx="348568" cy="2700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800" kern="1200"/>
        </a:p>
      </dsp:txBody>
      <dsp:txXfrm>
        <a:off x="8220608" y="2123761"/>
        <a:ext cx="267559" cy="162018"/>
      </dsp:txXfrm>
    </dsp:sp>
    <dsp:sp modelId="{4FACB399-7B88-43E9-8CA5-A923431FA031}">
      <dsp:nvSpPr>
        <dsp:cNvPr id="0" name=""/>
        <dsp:cNvSpPr/>
      </dsp:nvSpPr>
      <dsp:spPr>
        <a:xfrm>
          <a:off x="8713865" y="2024312"/>
          <a:ext cx="1084585" cy="54137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1120" tIns="71120" rIns="71120" bIns="38100" numCol="1" spcCol="1270" anchor="t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000" kern="1200" dirty="0"/>
            <a:t>Sauvegarde des données</a:t>
          </a:r>
        </a:p>
      </dsp:txBody>
      <dsp:txXfrm>
        <a:off x="8713865" y="2024312"/>
        <a:ext cx="1084585" cy="360917"/>
      </dsp:txXfrm>
    </dsp:sp>
    <dsp:sp modelId="{762C16FA-7B1F-4777-AC32-617AD3AE95AC}">
      <dsp:nvSpPr>
        <dsp:cNvPr id="0" name=""/>
        <dsp:cNvSpPr/>
      </dsp:nvSpPr>
      <dsp:spPr>
        <a:xfrm>
          <a:off x="8936009" y="2385229"/>
          <a:ext cx="1084585" cy="100912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t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000" kern="1200" dirty="0"/>
            <a:t>Format parquet</a:t>
          </a:r>
        </a:p>
      </dsp:txBody>
      <dsp:txXfrm>
        <a:off x="8965565" y="2414785"/>
        <a:ext cx="1025473" cy="95001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29978DA-B88B-43B1-AB59-99A543C67E24}">
      <dsp:nvSpPr>
        <dsp:cNvPr id="0" name=""/>
        <dsp:cNvSpPr/>
      </dsp:nvSpPr>
      <dsp:spPr>
        <a:xfrm>
          <a:off x="5815" y="2096329"/>
          <a:ext cx="1312063" cy="54301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1120" tIns="71120" rIns="71120" bIns="38100" numCol="1" spcCol="1270" anchor="t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000" kern="1200" dirty="0"/>
            <a:t>Pré-traitement</a:t>
          </a:r>
        </a:p>
      </dsp:txBody>
      <dsp:txXfrm>
        <a:off x="5815" y="2096329"/>
        <a:ext cx="1312063" cy="362007"/>
      </dsp:txXfrm>
    </dsp:sp>
    <dsp:sp modelId="{4C624167-ED16-4A86-85A5-289C00DCCEEB}">
      <dsp:nvSpPr>
        <dsp:cNvPr id="0" name=""/>
        <dsp:cNvSpPr/>
      </dsp:nvSpPr>
      <dsp:spPr>
        <a:xfrm>
          <a:off x="274551" y="2458337"/>
          <a:ext cx="1312063" cy="8640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t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000" kern="1200" dirty="0"/>
            <a:t>Ouverture de l’image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000" kern="1200" dirty="0"/>
            <a:t>Redimensionnement (224x224)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000" kern="1200" dirty="0"/>
            <a:t>Conversion en </a:t>
          </a:r>
          <a:r>
            <a:rPr lang="fr-FR" sz="1000" kern="1200" dirty="0" err="1"/>
            <a:t>array</a:t>
          </a:r>
          <a:endParaRPr lang="fr-FR" sz="1000" kern="1200" dirty="0"/>
        </a:p>
      </dsp:txBody>
      <dsp:txXfrm>
        <a:off x="299857" y="2483643"/>
        <a:ext cx="1261451" cy="813388"/>
      </dsp:txXfrm>
    </dsp:sp>
    <dsp:sp modelId="{40083D94-E2DD-4CFF-B7FE-A45223267ED9}">
      <dsp:nvSpPr>
        <dsp:cNvPr id="0" name=""/>
        <dsp:cNvSpPr/>
      </dsp:nvSpPr>
      <dsp:spPr>
        <a:xfrm>
          <a:off x="1516783" y="2114000"/>
          <a:ext cx="421676" cy="32666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800" kern="1200"/>
        </a:p>
      </dsp:txBody>
      <dsp:txXfrm>
        <a:off x="1516783" y="2179333"/>
        <a:ext cx="323677" cy="195999"/>
      </dsp:txXfrm>
    </dsp:sp>
    <dsp:sp modelId="{7F91A7CA-02F7-4A2C-B018-A3AEEBDC8011}">
      <dsp:nvSpPr>
        <dsp:cNvPr id="0" name=""/>
        <dsp:cNvSpPr/>
      </dsp:nvSpPr>
      <dsp:spPr>
        <a:xfrm>
          <a:off x="2113495" y="2096329"/>
          <a:ext cx="1312063" cy="54301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1120" tIns="71120" rIns="71120" bIns="38100" numCol="1" spcCol="1270" anchor="t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000" kern="1200" dirty="0" err="1"/>
            <a:t>Featurisation</a:t>
          </a:r>
          <a:endParaRPr lang="fr-FR" sz="1000" kern="1200" dirty="0"/>
        </a:p>
      </dsp:txBody>
      <dsp:txXfrm>
        <a:off x="2113495" y="2096329"/>
        <a:ext cx="1312063" cy="362007"/>
      </dsp:txXfrm>
    </dsp:sp>
    <dsp:sp modelId="{EE398526-943E-48A6-B887-A608935D291C}">
      <dsp:nvSpPr>
        <dsp:cNvPr id="0" name=""/>
        <dsp:cNvSpPr/>
      </dsp:nvSpPr>
      <dsp:spPr>
        <a:xfrm>
          <a:off x="2382231" y="2458337"/>
          <a:ext cx="1312063" cy="8640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t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000" kern="1200" dirty="0" err="1"/>
            <a:t>Predict</a:t>
          </a:r>
          <a:r>
            <a:rPr lang="fr-FR" sz="1000" kern="1200" dirty="0"/>
            <a:t> sur mobilenetv2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000" kern="1200" dirty="0" err="1"/>
            <a:t>Applatissement</a:t>
          </a:r>
          <a:r>
            <a:rPr lang="fr-FR" sz="1000" kern="1200" dirty="0"/>
            <a:t> en vecteur (1,1,1280)</a:t>
          </a:r>
        </a:p>
      </dsp:txBody>
      <dsp:txXfrm>
        <a:off x="2407537" y="2483643"/>
        <a:ext cx="1261451" cy="813388"/>
      </dsp:txXfrm>
    </dsp:sp>
    <dsp:sp modelId="{808B09E9-8385-4A8D-A66B-2B44F3DA3DAC}">
      <dsp:nvSpPr>
        <dsp:cNvPr id="0" name=""/>
        <dsp:cNvSpPr/>
      </dsp:nvSpPr>
      <dsp:spPr>
        <a:xfrm>
          <a:off x="3624463" y="2114000"/>
          <a:ext cx="421676" cy="32666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800" kern="1200"/>
        </a:p>
      </dsp:txBody>
      <dsp:txXfrm>
        <a:off x="3624463" y="2179333"/>
        <a:ext cx="323677" cy="195999"/>
      </dsp:txXfrm>
    </dsp:sp>
    <dsp:sp modelId="{83228FD3-DE8D-47EA-8F2E-8801957E4BFA}">
      <dsp:nvSpPr>
        <dsp:cNvPr id="0" name=""/>
        <dsp:cNvSpPr/>
      </dsp:nvSpPr>
      <dsp:spPr>
        <a:xfrm>
          <a:off x="4221175" y="2096329"/>
          <a:ext cx="1312063" cy="54301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1120" tIns="71120" rIns="71120" bIns="38100" numCol="1" spcCol="1270" anchor="t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000" kern="1200" dirty="0"/>
            <a:t>Conversion UDF</a:t>
          </a:r>
        </a:p>
      </dsp:txBody>
      <dsp:txXfrm>
        <a:off x="4221175" y="2096329"/>
        <a:ext cx="1312063" cy="362007"/>
      </dsp:txXfrm>
    </dsp:sp>
    <dsp:sp modelId="{13A568CA-CC0B-41ED-A693-FB2B8C35270B}">
      <dsp:nvSpPr>
        <dsp:cNvPr id="0" name=""/>
        <dsp:cNvSpPr/>
      </dsp:nvSpPr>
      <dsp:spPr>
        <a:xfrm>
          <a:off x="4489911" y="2458337"/>
          <a:ext cx="1312063" cy="8640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t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000" kern="1200" dirty="0"/>
            <a:t>Renvoi un dataframe de toutes les images au format </a:t>
          </a:r>
          <a:r>
            <a:rPr lang="fr-FR" sz="1000" kern="1200" dirty="0" err="1"/>
            <a:t>array</a:t>
          </a:r>
          <a:r>
            <a:rPr lang="fr-FR" sz="1000" kern="1200" dirty="0"/>
            <a:t>&lt;</a:t>
          </a:r>
          <a:r>
            <a:rPr lang="fr-FR" sz="1000" kern="1200" dirty="0" err="1"/>
            <a:t>float</a:t>
          </a:r>
          <a:r>
            <a:rPr lang="fr-FR" sz="1000" kern="1200" dirty="0"/>
            <a:t>&gt;</a:t>
          </a:r>
        </a:p>
      </dsp:txBody>
      <dsp:txXfrm>
        <a:off x="4515217" y="2483643"/>
        <a:ext cx="1261451" cy="813388"/>
      </dsp:txXfrm>
    </dsp:sp>
    <dsp:sp modelId="{C32B64AC-AFFD-40DC-A36F-D44AFF73CCE6}">
      <dsp:nvSpPr>
        <dsp:cNvPr id="0" name=""/>
        <dsp:cNvSpPr/>
      </dsp:nvSpPr>
      <dsp:spPr>
        <a:xfrm>
          <a:off x="5732143" y="2114000"/>
          <a:ext cx="421676" cy="32666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800" kern="1200"/>
        </a:p>
      </dsp:txBody>
      <dsp:txXfrm>
        <a:off x="5732143" y="2179333"/>
        <a:ext cx="323677" cy="195999"/>
      </dsp:txXfrm>
    </dsp:sp>
    <dsp:sp modelId="{03FC0572-EC42-4E4A-9112-46B2103028AC}">
      <dsp:nvSpPr>
        <dsp:cNvPr id="0" name=""/>
        <dsp:cNvSpPr/>
      </dsp:nvSpPr>
      <dsp:spPr>
        <a:xfrm>
          <a:off x="6328855" y="2096329"/>
          <a:ext cx="1312063" cy="54301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1120" tIns="71120" rIns="71120" bIns="38100" numCol="1" spcCol="1270" anchor="t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000" kern="1200" dirty="0" err="1"/>
            <a:t>Features_df</a:t>
          </a:r>
          <a:endParaRPr lang="fr-FR" sz="1000" kern="1200" dirty="0"/>
        </a:p>
      </dsp:txBody>
      <dsp:txXfrm>
        <a:off x="6328855" y="2096329"/>
        <a:ext cx="1312063" cy="362007"/>
      </dsp:txXfrm>
    </dsp:sp>
    <dsp:sp modelId="{81CEC520-B321-42EC-8A63-BC40AC7E8859}">
      <dsp:nvSpPr>
        <dsp:cNvPr id="0" name=""/>
        <dsp:cNvSpPr/>
      </dsp:nvSpPr>
      <dsp:spPr>
        <a:xfrm>
          <a:off x="6597591" y="2458337"/>
          <a:ext cx="1312063" cy="8640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t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000" kern="1200" dirty="0"/>
            <a:t>Path | Label | Features</a:t>
          </a:r>
        </a:p>
      </dsp:txBody>
      <dsp:txXfrm>
        <a:off x="6622897" y="2483643"/>
        <a:ext cx="1261451" cy="813388"/>
      </dsp:txXfrm>
    </dsp:sp>
    <dsp:sp modelId="{427E60BF-A9C8-42E4-B2E6-95DA7DB32375}">
      <dsp:nvSpPr>
        <dsp:cNvPr id="0" name=""/>
        <dsp:cNvSpPr/>
      </dsp:nvSpPr>
      <dsp:spPr>
        <a:xfrm>
          <a:off x="7839823" y="2114000"/>
          <a:ext cx="421676" cy="32666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800" kern="1200"/>
        </a:p>
      </dsp:txBody>
      <dsp:txXfrm>
        <a:off x="7839823" y="2179333"/>
        <a:ext cx="323677" cy="195999"/>
      </dsp:txXfrm>
    </dsp:sp>
    <dsp:sp modelId="{AD40B886-A264-469F-A94D-72E2CBCAAC00}">
      <dsp:nvSpPr>
        <dsp:cNvPr id="0" name=""/>
        <dsp:cNvSpPr/>
      </dsp:nvSpPr>
      <dsp:spPr>
        <a:xfrm>
          <a:off x="8436536" y="2096329"/>
          <a:ext cx="1312063" cy="54301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1120" tIns="71120" rIns="71120" bIns="38100" numCol="1" spcCol="1270" anchor="t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000" kern="1200" dirty="0"/>
            <a:t>Réduction de dimension</a:t>
          </a:r>
        </a:p>
      </dsp:txBody>
      <dsp:txXfrm>
        <a:off x="8436536" y="2096329"/>
        <a:ext cx="1312063" cy="362007"/>
      </dsp:txXfrm>
    </dsp:sp>
    <dsp:sp modelId="{B2252F7A-7CB7-45C4-BEFE-AC7776C3BBE1}">
      <dsp:nvSpPr>
        <dsp:cNvPr id="0" name=""/>
        <dsp:cNvSpPr/>
      </dsp:nvSpPr>
      <dsp:spPr>
        <a:xfrm>
          <a:off x="8705272" y="2458337"/>
          <a:ext cx="1312063" cy="8640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t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fr-FR" sz="1000" kern="1200" dirty="0"/>
        </a:p>
      </dsp:txBody>
      <dsp:txXfrm>
        <a:off x="8730578" y="2483643"/>
        <a:ext cx="1261451" cy="81338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BA25B65-1D86-4E81-AE90-065FE6253DCF}">
      <dsp:nvSpPr>
        <dsp:cNvPr id="0" name=""/>
        <dsp:cNvSpPr/>
      </dsp:nvSpPr>
      <dsp:spPr>
        <a:xfrm>
          <a:off x="1314799" y="656"/>
          <a:ext cx="2077929" cy="53797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200" kern="1200" dirty="0"/>
            <a:t>Conversion « features » </a:t>
          </a:r>
          <a:r>
            <a:rPr lang="fr-FR" sz="1200" kern="1200" dirty="0" err="1"/>
            <a:t>array</a:t>
          </a:r>
          <a:r>
            <a:rPr lang="fr-FR" sz="1200" kern="1200" dirty="0"/>
            <a:t> </a:t>
          </a:r>
          <a:r>
            <a:rPr lang="fr-FR" sz="1200" kern="1200" dirty="0">
              <a:sym typeface="Wingdings" panose="05000000000000000000" pitchFamily="2" charset="2"/>
            </a:rPr>
            <a:t></a:t>
          </a:r>
          <a:r>
            <a:rPr lang="fr-FR" sz="1200" kern="1200" dirty="0"/>
            <a:t> </a:t>
          </a:r>
          <a:r>
            <a:rPr lang="fr-FR" sz="1200" kern="1200" dirty="0" err="1"/>
            <a:t>vector</a:t>
          </a:r>
          <a:endParaRPr lang="fr-FR" sz="1200" kern="1200" dirty="0"/>
        </a:p>
      </dsp:txBody>
      <dsp:txXfrm>
        <a:off x="1330556" y="16413"/>
        <a:ext cx="2046415" cy="506461"/>
      </dsp:txXfrm>
    </dsp:sp>
    <dsp:sp modelId="{746BD9F5-DAFB-411F-BE47-669028415F92}">
      <dsp:nvSpPr>
        <dsp:cNvPr id="0" name=""/>
        <dsp:cNvSpPr/>
      </dsp:nvSpPr>
      <dsp:spPr>
        <a:xfrm rot="5400000">
          <a:off x="2252894" y="552081"/>
          <a:ext cx="201740" cy="24208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1000" kern="1200"/>
        </a:p>
      </dsp:txBody>
      <dsp:txXfrm rot="-5400000">
        <a:off x="2281138" y="572255"/>
        <a:ext cx="145252" cy="141218"/>
      </dsp:txXfrm>
    </dsp:sp>
    <dsp:sp modelId="{21D8D342-BD15-4AB8-A8AE-5F4A821AEE10}">
      <dsp:nvSpPr>
        <dsp:cNvPr id="0" name=""/>
        <dsp:cNvSpPr/>
      </dsp:nvSpPr>
      <dsp:spPr>
        <a:xfrm>
          <a:off x="1314799" y="807619"/>
          <a:ext cx="2077929" cy="53797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200" kern="1200" dirty="0"/>
            <a:t>Définition </a:t>
          </a:r>
          <a:r>
            <a:rPr lang="fr-FR" sz="1200" kern="1200" dirty="0" err="1"/>
            <a:t>StandardScaler</a:t>
          </a:r>
          <a:endParaRPr lang="fr-FR" sz="1200" kern="1200" dirty="0"/>
        </a:p>
      </dsp:txBody>
      <dsp:txXfrm>
        <a:off x="1330556" y="823376"/>
        <a:ext cx="2046415" cy="506461"/>
      </dsp:txXfrm>
    </dsp:sp>
    <dsp:sp modelId="{536D952F-335A-45BF-8A1D-5DB8F49D6025}">
      <dsp:nvSpPr>
        <dsp:cNvPr id="0" name=""/>
        <dsp:cNvSpPr/>
      </dsp:nvSpPr>
      <dsp:spPr>
        <a:xfrm rot="5400000">
          <a:off x="2252894" y="1359044"/>
          <a:ext cx="201740" cy="24208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1000" kern="1200"/>
        </a:p>
      </dsp:txBody>
      <dsp:txXfrm rot="-5400000">
        <a:off x="2281138" y="1379218"/>
        <a:ext cx="145252" cy="141218"/>
      </dsp:txXfrm>
    </dsp:sp>
    <dsp:sp modelId="{6597E603-1241-4BF8-AC56-A8EA924D6CB6}">
      <dsp:nvSpPr>
        <dsp:cNvPr id="0" name=""/>
        <dsp:cNvSpPr/>
      </dsp:nvSpPr>
      <dsp:spPr>
        <a:xfrm>
          <a:off x="1314799" y="1614582"/>
          <a:ext cx="2077929" cy="53797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200" kern="1200" dirty="0"/>
            <a:t>Définition PCA</a:t>
          </a:r>
        </a:p>
      </dsp:txBody>
      <dsp:txXfrm>
        <a:off x="1330556" y="1630339"/>
        <a:ext cx="2046415" cy="506461"/>
      </dsp:txXfrm>
    </dsp:sp>
    <dsp:sp modelId="{B4750C30-0745-4979-AF48-58B56C8486BA}">
      <dsp:nvSpPr>
        <dsp:cNvPr id="0" name=""/>
        <dsp:cNvSpPr/>
      </dsp:nvSpPr>
      <dsp:spPr>
        <a:xfrm rot="5400000">
          <a:off x="2252894" y="2166007"/>
          <a:ext cx="201740" cy="24208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1000" kern="1200"/>
        </a:p>
      </dsp:txBody>
      <dsp:txXfrm rot="-5400000">
        <a:off x="2281138" y="2186181"/>
        <a:ext cx="145252" cy="141218"/>
      </dsp:txXfrm>
    </dsp:sp>
    <dsp:sp modelId="{E8172F77-0A32-4BC4-AD73-DFC38637755B}">
      <dsp:nvSpPr>
        <dsp:cNvPr id="0" name=""/>
        <dsp:cNvSpPr/>
      </dsp:nvSpPr>
      <dsp:spPr>
        <a:xfrm>
          <a:off x="1314799" y="2421545"/>
          <a:ext cx="2077929" cy="53797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200" kern="1200" dirty="0"/>
            <a:t>Définition pipeline</a:t>
          </a:r>
        </a:p>
      </dsp:txBody>
      <dsp:txXfrm>
        <a:off x="1330556" y="2437302"/>
        <a:ext cx="2046415" cy="506461"/>
      </dsp:txXfrm>
    </dsp:sp>
    <dsp:sp modelId="{CAC0A15F-AE34-4C74-B1A8-52171E5F7D61}">
      <dsp:nvSpPr>
        <dsp:cNvPr id="0" name=""/>
        <dsp:cNvSpPr/>
      </dsp:nvSpPr>
      <dsp:spPr>
        <a:xfrm rot="5400000">
          <a:off x="2252894" y="2972970"/>
          <a:ext cx="201740" cy="24208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1000" kern="1200"/>
        </a:p>
      </dsp:txBody>
      <dsp:txXfrm rot="-5400000">
        <a:off x="2281138" y="2993144"/>
        <a:ext cx="145252" cy="141218"/>
      </dsp:txXfrm>
    </dsp:sp>
    <dsp:sp modelId="{9817C91F-CC39-4058-8A18-75344E8BC4EE}">
      <dsp:nvSpPr>
        <dsp:cNvPr id="0" name=""/>
        <dsp:cNvSpPr/>
      </dsp:nvSpPr>
      <dsp:spPr>
        <a:xfrm>
          <a:off x="1314799" y="3228508"/>
          <a:ext cx="2077929" cy="53797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200" kern="1200" dirty="0"/>
            <a:t>Application du pipeline sur « features »</a:t>
          </a:r>
        </a:p>
      </dsp:txBody>
      <dsp:txXfrm>
        <a:off x="1330556" y="3244265"/>
        <a:ext cx="2046415" cy="506461"/>
      </dsp:txXfrm>
    </dsp:sp>
    <dsp:sp modelId="{7B081667-0537-4B2A-B357-13B9EA955E6D}">
      <dsp:nvSpPr>
        <dsp:cNvPr id="0" name=""/>
        <dsp:cNvSpPr/>
      </dsp:nvSpPr>
      <dsp:spPr>
        <a:xfrm rot="5400000">
          <a:off x="2252894" y="3779933"/>
          <a:ext cx="201740" cy="24208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1000" kern="1200"/>
        </a:p>
      </dsp:txBody>
      <dsp:txXfrm rot="-5400000">
        <a:off x="2281138" y="3800107"/>
        <a:ext cx="145252" cy="141218"/>
      </dsp:txXfrm>
    </dsp:sp>
    <dsp:sp modelId="{563CF9DB-9EB9-4DAD-9F20-EBFA73A8D5C3}">
      <dsp:nvSpPr>
        <dsp:cNvPr id="0" name=""/>
        <dsp:cNvSpPr/>
      </dsp:nvSpPr>
      <dsp:spPr>
        <a:xfrm>
          <a:off x="1314799" y="4035471"/>
          <a:ext cx="2077929" cy="53797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200" kern="1200" dirty="0"/>
            <a:t>Création d’un dataframe </a:t>
          </a:r>
          <a:br>
            <a:rPr lang="fr-FR" sz="1200" kern="1200" dirty="0"/>
          </a:br>
          <a:r>
            <a:rPr lang="fr-FR" sz="1200" kern="1200" dirty="0"/>
            <a:t>« </a:t>
          </a:r>
          <a:r>
            <a:rPr lang="fr-FR" sz="1200" kern="1200" dirty="0" err="1"/>
            <a:t>path</a:t>
          </a:r>
          <a:r>
            <a:rPr lang="fr-FR" sz="1200" kern="1200" dirty="0"/>
            <a:t> | label | </a:t>
          </a:r>
          <a:r>
            <a:rPr lang="fr-FR" sz="1200" kern="1200" dirty="0" err="1"/>
            <a:t>pca_features</a:t>
          </a:r>
          <a:r>
            <a:rPr lang="fr-FR" sz="1200" kern="1200" dirty="0"/>
            <a:t> »</a:t>
          </a:r>
        </a:p>
      </dsp:txBody>
      <dsp:txXfrm>
        <a:off x="1330556" y="4051228"/>
        <a:ext cx="2046415" cy="506461"/>
      </dsp:txXfrm>
    </dsp:sp>
    <dsp:sp modelId="{AE16EB5C-D2B6-4B6E-A09B-7EDA44E884A7}">
      <dsp:nvSpPr>
        <dsp:cNvPr id="0" name=""/>
        <dsp:cNvSpPr/>
      </dsp:nvSpPr>
      <dsp:spPr>
        <a:xfrm rot="5400000">
          <a:off x="2252894" y="4586896"/>
          <a:ext cx="201740" cy="24208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1000" kern="1200"/>
        </a:p>
      </dsp:txBody>
      <dsp:txXfrm rot="-5400000">
        <a:off x="2281138" y="4607070"/>
        <a:ext cx="145252" cy="141218"/>
      </dsp:txXfrm>
    </dsp:sp>
    <dsp:sp modelId="{81E64209-E4D4-4C89-A87C-5F056F7F7E71}">
      <dsp:nvSpPr>
        <dsp:cNvPr id="0" name=""/>
        <dsp:cNvSpPr/>
      </dsp:nvSpPr>
      <dsp:spPr>
        <a:xfrm>
          <a:off x="1314799" y="4842434"/>
          <a:ext cx="2077929" cy="53797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200" kern="1200" dirty="0"/>
            <a:t>Conversion « </a:t>
          </a:r>
          <a:r>
            <a:rPr lang="fr-FR" sz="1200" kern="1200" dirty="0" err="1"/>
            <a:t>pca_features</a:t>
          </a:r>
          <a:r>
            <a:rPr lang="fr-FR" sz="1200" kern="1200" dirty="0"/>
            <a:t> » </a:t>
          </a:r>
          <a:r>
            <a:rPr lang="fr-FR" sz="1200" kern="1200" dirty="0" err="1"/>
            <a:t>vector</a:t>
          </a:r>
          <a:r>
            <a:rPr lang="fr-FR" sz="1200" kern="1200" dirty="0"/>
            <a:t> </a:t>
          </a:r>
          <a:r>
            <a:rPr lang="fr-FR" sz="1200" kern="1200" dirty="0">
              <a:sym typeface="Wingdings" panose="05000000000000000000" pitchFamily="2" charset="2"/>
            </a:rPr>
            <a:t> </a:t>
          </a:r>
          <a:r>
            <a:rPr lang="fr-FR" sz="1200" kern="1200" dirty="0" err="1">
              <a:sym typeface="Wingdings" panose="05000000000000000000" pitchFamily="2" charset="2"/>
            </a:rPr>
            <a:t>list</a:t>
          </a:r>
          <a:endParaRPr lang="fr-FR" sz="1200" kern="1200" dirty="0"/>
        </a:p>
      </dsp:txBody>
      <dsp:txXfrm>
        <a:off x="1330556" y="4858191"/>
        <a:ext cx="2046415" cy="50646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EBFEAB-20BB-4747-B914-9C7681B3F8E5}" type="datetimeFigureOut">
              <a:rPr lang="fr-FR" smtClean="0"/>
              <a:t>15/10/2023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C95D8D-6A67-4F0C-9BAF-C992D22D1B7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367738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C95D8D-6A67-4F0C-9BAF-C992D22D1B76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76347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C95D8D-6A67-4F0C-9BAF-C992D22D1B76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70690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C95D8D-6A67-4F0C-9BAF-C992D22D1B76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408296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C95D8D-6A67-4F0C-9BAF-C992D22D1B76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34231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C95D8D-6A67-4F0C-9BAF-C992D22D1B76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774134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C95D8D-6A67-4F0C-9BAF-C992D22D1B76}" type="slidenum">
              <a:rPr lang="fr-FR" smtClean="0"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465020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10/15/2023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10/15/2023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3.xml"/><Relationship Id="rId3" Type="http://schemas.openxmlformats.org/officeDocument/2006/relationships/image" Target="../media/image4.PNG"/><Relationship Id="rId7" Type="http://schemas.openxmlformats.org/officeDocument/2006/relationships/diagramQuickStyle" Target="../diagrams/quickStyle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3.xml"/><Relationship Id="rId5" Type="http://schemas.openxmlformats.org/officeDocument/2006/relationships/diagramData" Target="../diagrams/data3.xml"/><Relationship Id="rId4" Type="http://schemas.openxmlformats.org/officeDocument/2006/relationships/image" Target="../media/image23.png"/><Relationship Id="rId9" Type="http://schemas.microsoft.com/office/2007/relationships/diagramDrawing" Target="../diagrams/drawing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4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5.png"/><Relationship Id="rId7" Type="http://schemas.openxmlformats.org/officeDocument/2006/relationships/image" Target="../media/image1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7.jpeg"/><Relationship Id="rId4" Type="http://schemas.openxmlformats.org/officeDocument/2006/relationships/image" Target="../media/image6.png"/><Relationship Id="rId9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5612DDF-C1FA-F8C5-198A-48C280FA5C8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Déployez un modèle dans le cloud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CFD98B5-811E-6B47-28E2-2AAC7E338A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rtl="0"/>
            <a:r>
              <a:rPr lang="fr-FR" sz="2000" dirty="0"/>
              <a:t>Formation Data Scientist –</a:t>
            </a:r>
            <a:r>
              <a:rPr lang="fr-FR" dirty="0"/>
              <a:t> </a:t>
            </a:r>
            <a:r>
              <a:rPr lang="fr-FR" sz="2000" dirty="0"/>
              <a:t>Projet 8</a:t>
            </a:r>
          </a:p>
          <a:p>
            <a:pPr rtl="0"/>
            <a:endParaRPr lang="fr-FR" sz="2000" dirty="0"/>
          </a:p>
          <a:p>
            <a:pPr rtl="0"/>
            <a:r>
              <a:rPr lang="fr-FR" sz="2000" dirty="0"/>
              <a:t>Octave POUILLOT					Octobre 2023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20E498E8-696D-6F97-617C-175F14708B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2423" y="424806"/>
            <a:ext cx="994956" cy="994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F5632A2F-178E-00F5-34BF-C90E03A05EE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0440916" y="415920"/>
            <a:ext cx="1337227" cy="1018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2365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9961A90-DCAB-0100-B695-33E38F7BD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Environnement big data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5158846-4DB2-CA51-136B-06BAA8EB8A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Région : Paris (eu-west-3)</a:t>
            </a:r>
          </a:p>
          <a:p>
            <a:r>
              <a:rPr lang="fr-FR" dirty="0"/>
              <a:t>Applications</a:t>
            </a:r>
          </a:p>
          <a:p>
            <a:pPr lvl="1"/>
            <a:r>
              <a:rPr lang="fr-FR" dirty="0"/>
              <a:t>Spark</a:t>
            </a:r>
          </a:p>
          <a:p>
            <a:pPr lvl="1"/>
            <a:r>
              <a:rPr lang="fr-FR" dirty="0" err="1"/>
              <a:t>JupyterHub</a:t>
            </a:r>
            <a:endParaRPr lang="fr-FR" dirty="0"/>
          </a:p>
          <a:p>
            <a:pPr lvl="1"/>
            <a:r>
              <a:rPr lang="fr-FR" dirty="0" err="1"/>
              <a:t>T</a:t>
            </a:r>
            <a:r>
              <a:rPr lang="fr-FR" strike="sngStrike" dirty="0" err="1"/>
              <a:t>ensorflow</a:t>
            </a:r>
            <a:endParaRPr lang="fr-FR" strike="sngStrike" dirty="0"/>
          </a:p>
          <a:p>
            <a:r>
              <a:rPr lang="fr-FR" dirty="0"/>
              <a:t>Instances c6g.xlarge ($)</a:t>
            </a:r>
          </a:p>
          <a:p>
            <a:r>
              <a:rPr lang="fr-FR" dirty="0"/>
              <a:t>Résiliation auto : 1h</a:t>
            </a:r>
          </a:p>
          <a:p>
            <a:endParaRPr lang="fr-FR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25A28785-4B30-607F-1225-D8F7C23E1BA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440916" y="415920"/>
            <a:ext cx="1337227" cy="1018652"/>
          </a:xfrm>
          <a:prstGeom prst="rect">
            <a:avLst/>
          </a:prstGeom>
        </p:spPr>
      </p:pic>
      <p:sp>
        <p:nvSpPr>
          <p:cNvPr id="17" name="Rectangle : coins arrondis 16">
            <a:extLst>
              <a:ext uri="{FF2B5EF4-FFF2-40B4-BE49-F238E27FC236}">
                <a16:creationId xmlns:a16="http://schemas.microsoft.com/office/drawing/2014/main" id="{92B76AD2-110B-88B3-5650-D27261667158}"/>
              </a:ext>
            </a:extLst>
          </p:cNvPr>
          <p:cNvSpPr/>
          <p:nvPr/>
        </p:nvSpPr>
        <p:spPr>
          <a:xfrm>
            <a:off x="6941976" y="2463281"/>
            <a:ext cx="5131837" cy="2817845"/>
          </a:xfrm>
          <a:prstGeom prst="roundRect">
            <a:avLst/>
          </a:prstGeom>
          <a:noFill/>
          <a:ln>
            <a:solidFill>
              <a:schemeClr val="accent5"/>
            </a:solidFill>
            <a:prstDash val="lgDash"/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8" name="Picture 2" descr="What is Amazon EMR? A Guide to AWS's Data Processing &amp; Analysis Tool">
            <a:extLst>
              <a:ext uri="{FF2B5EF4-FFF2-40B4-BE49-F238E27FC236}">
                <a16:creationId xmlns:a16="http://schemas.microsoft.com/office/drawing/2014/main" id="{5EC37DC9-42BA-CAA9-DB63-4156B084CC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73" t="4565" r="27748" b="14055"/>
          <a:stretch/>
        </p:blipFill>
        <p:spPr bwMode="auto">
          <a:xfrm>
            <a:off x="6941976" y="659767"/>
            <a:ext cx="1362580" cy="1518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16" descr="EC2 : Comment crée une instance sur AWS - SysReseau.net">
            <a:extLst>
              <a:ext uri="{FF2B5EF4-FFF2-40B4-BE49-F238E27FC236}">
                <a16:creationId xmlns:a16="http://schemas.microsoft.com/office/drawing/2014/main" id="{66541754-D66F-BCF0-CA3F-064A578AB9D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44" t="8918" r="16900" b="21000"/>
          <a:stretch/>
        </p:blipFill>
        <p:spPr bwMode="auto">
          <a:xfrm>
            <a:off x="8281534" y="3157394"/>
            <a:ext cx="867926" cy="949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16" descr="EC2 : Comment crée une instance sur AWS - SysReseau.net">
            <a:extLst>
              <a:ext uri="{FF2B5EF4-FFF2-40B4-BE49-F238E27FC236}">
                <a16:creationId xmlns:a16="http://schemas.microsoft.com/office/drawing/2014/main" id="{DB341A84-CBAD-C1D6-784F-F6B19FC2BF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44" t="8918" r="16900" b="21000"/>
          <a:stretch/>
        </p:blipFill>
        <p:spPr bwMode="auto">
          <a:xfrm>
            <a:off x="10740156" y="2572949"/>
            <a:ext cx="867926" cy="949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16" descr="EC2 : Comment crée une instance sur AWS - SysReseau.net">
            <a:extLst>
              <a:ext uri="{FF2B5EF4-FFF2-40B4-BE49-F238E27FC236}">
                <a16:creationId xmlns:a16="http://schemas.microsoft.com/office/drawing/2014/main" id="{27432420-CDEE-415E-D421-70E89739B2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44" t="8918" r="16900" b="21000"/>
          <a:stretch/>
        </p:blipFill>
        <p:spPr bwMode="auto">
          <a:xfrm>
            <a:off x="10765870" y="3904861"/>
            <a:ext cx="867926" cy="949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ZoneTexte 23">
            <a:extLst>
              <a:ext uri="{FF2B5EF4-FFF2-40B4-BE49-F238E27FC236}">
                <a16:creationId xmlns:a16="http://schemas.microsoft.com/office/drawing/2014/main" id="{3D121C3A-289C-DB58-0ABB-D615890E099A}"/>
              </a:ext>
            </a:extLst>
          </p:cNvPr>
          <p:cNvSpPr txBox="1"/>
          <p:nvPr/>
        </p:nvSpPr>
        <p:spPr>
          <a:xfrm>
            <a:off x="8293045" y="4133817"/>
            <a:ext cx="844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Master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F8CF2A03-3E22-0A55-B103-579EF2D9064A}"/>
              </a:ext>
            </a:extLst>
          </p:cNvPr>
          <p:cNvSpPr txBox="1"/>
          <p:nvPr/>
        </p:nvSpPr>
        <p:spPr>
          <a:xfrm>
            <a:off x="10751667" y="3475190"/>
            <a:ext cx="844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Core</a:t>
            </a:r>
            <a:endParaRPr lang="fr-FR" dirty="0"/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D9287D1B-4448-95FD-EBF5-A0F1CC4E57BB}"/>
              </a:ext>
            </a:extLst>
          </p:cNvPr>
          <p:cNvSpPr txBox="1"/>
          <p:nvPr/>
        </p:nvSpPr>
        <p:spPr>
          <a:xfrm>
            <a:off x="10765869" y="4854019"/>
            <a:ext cx="844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Core</a:t>
            </a:r>
            <a:endParaRPr lang="fr-FR" dirty="0"/>
          </a:p>
        </p:txBody>
      </p:sp>
      <p:cxnSp>
        <p:nvCxnSpPr>
          <p:cNvPr id="27" name="Connecteur : en arc 26">
            <a:extLst>
              <a:ext uri="{FF2B5EF4-FFF2-40B4-BE49-F238E27FC236}">
                <a16:creationId xmlns:a16="http://schemas.microsoft.com/office/drawing/2014/main" id="{CAF4AA8B-568C-3429-33D8-94F3E6128181}"/>
              </a:ext>
            </a:extLst>
          </p:cNvPr>
          <p:cNvCxnSpPr>
            <a:stCxn id="21" idx="3"/>
            <a:endCxn id="22" idx="1"/>
          </p:cNvCxnSpPr>
          <p:nvPr/>
        </p:nvCxnSpPr>
        <p:spPr>
          <a:xfrm flipV="1">
            <a:off x="9149460" y="3047528"/>
            <a:ext cx="1590696" cy="584445"/>
          </a:xfrm>
          <a:prstGeom prst="curvedConnector3">
            <a:avLst/>
          </a:prstGeom>
          <a:ln w="28575"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8" name="Connecteur : en arc 27">
            <a:extLst>
              <a:ext uri="{FF2B5EF4-FFF2-40B4-BE49-F238E27FC236}">
                <a16:creationId xmlns:a16="http://schemas.microsoft.com/office/drawing/2014/main" id="{24A6CF93-7E43-0F33-9311-A294C7D1E319}"/>
              </a:ext>
            </a:extLst>
          </p:cNvPr>
          <p:cNvCxnSpPr>
            <a:cxnSpLocks/>
            <a:stCxn id="21" idx="3"/>
            <a:endCxn id="23" idx="1"/>
          </p:cNvCxnSpPr>
          <p:nvPr/>
        </p:nvCxnSpPr>
        <p:spPr>
          <a:xfrm>
            <a:off x="9149460" y="3631973"/>
            <a:ext cx="1616410" cy="747467"/>
          </a:xfrm>
          <a:prstGeom prst="curvedConnector3">
            <a:avLst/>
          </a:prstGeom>
          <a:ln w="28575"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06271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9961A90-DCAB-0100-B695-33E38F7BD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Environnement big data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5158846-4DB2-CA51-136B-06BAA8EB8A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Création d’un fichier Bootstrap :</a:t>
            </a:r>
          </a:p>
          <a:p>
            <a:pPr lvl="1"/>
            <a:r>
              <a:rPr lang="fr-FR" dirty="0"/>
              <a:t>Upgrade </a:t>
            </a:r>
            <a:r>
              <a:rPr lang="fr-FR" dirty="0" err="1"/>
              <a:t>setuptools</a:t>
            </a:r>
            <a:r>
              <a:rPr lang="fr-FR" dirty="0"/>
              <a:t> &amp; </a:t>
            </a:r>
            <a:r>
              <a:rPr lang="fr-FR" dirty="0" err="1"/>
              <a:t>pip</a:t>
            </a:r>
            <a:endParaRPr lang="fr-FR" dirty="0"/>
          </a:p>
          <a:p>
            <a:pPr lvl="1"/>
            <a:r>
              <a:rPr lang="fr-FR" dirty="0"/>
              <a:t>Installation des librairies nécessaires</a:t>
            </a:r>
            <a:br>
              <a:rPr lang="fr-FR" dirty="0"/>
            </a:br>
            <a:r>
              <a:rPr lang="fr-FR" dirty="0"/>
              <a:t>+ </a:t>
            </a:r>
            <a:r>
              <a:rPr lang="fr-FR" dirty="0" err="1"/>
              <a:t>Tensorflow</a:t>
            </a:r>
            <a:endParaRPr lang="fr-FR" dirty="0"/>
          </a:p>
          <a:p>
            <a:r>
              <a:rPr lang="fr-FR" dirty="0"/>
              <a:t>Clés SSH EC2</a:t>
            </a:r>
          </a:p>
          <a:p>
            <a:endParaRPr lang="fr-FR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25A28785-4B30-607F-1225-D8F7C23E1BA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440916" y="415920"/>
            <a:ext cx="1337227" cy="1018652"/>
          </a:xfrm>
          <a:prstGeom prst="rect">
            <a:avLst/>
          </a:prstGeom>
        </p:spPr>
      </p:pic>
      <p:pic>
        <p:nvPicPr>
          <p:cNvPr id="10" name="Picture 2" descr="What is Amazon EMR? A Guide to AWS's Data Processing &amp; Analysis Tool">
            <a:extLst>
              <a:ext uri="{FF2B5EF4-FFF2-40B4-BE49-F238E27FC236}">
                <a16:creationId xmlns:a16="http://schemas.microsoft.com/office/drawing/2014/main" id="{5B157F2A-2818-FE62-9524-BE4FE07B14A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73" t="4565" r="27748" b="14055"/>
          <a:stretch/>
        </p:blipFill>
        <p:spPr bwMode="auto">
          <a:xfrm>
            <a:off x="6941976" y="659767"/>
            <a:ext cx="1362580" cy="1518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64882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9961A90-DCAB-0100-B695-33E38F7BD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Environnement big data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3C59B5A3-F073-BEC7-D955-AD09538AD6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12099" y="2520076"/>
            <a:ext cx="6083093" cy="3541712"/>
          </a:xfr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25A28785-4B30-607F-1225-D8F7C23E1BA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0440916" y="415920"/>
            <a:ext cx="1337227" cy="1018652"/>
          </a:xfrm>
          <a:prstGeom prst="rect">
            <a:avLst/>
          </a:prstGeom>
        </p:spPr>
      </p:pic>
      <p:pic>
        <p:nvPicPr>
          <p:cNvPr id="10" name="Picture 2" descr="What is Amazon EMR? A Guide to AWS's Data Processing &amp; Analysis Tool">
            <a:extLst>
              <a:ext uri="{FF2B5EF4-FFF2-40B4-BE49-F238E27FC236}">
                <a16:creationId xmlns:a16="http://schemas.microsoft.com/office/drawing/2014/main" id="{5B157F2A-2818-FE62-9524-BE4FE07B14A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73" t="4565" r="27748" b="14055"/>
          <a:stretch/>
        </p:blipFill>
        <p:spPr bwMode="auto">
          <a:xfrm>
            <a:off x="6941976" y="659767"/>
            <a:ext cx="1362580" cy="1518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799DA19A-A356-13C2-14C1-1F10BDD298A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8359" t="38394" r="11311" b="23285"/>
          <a:stretch/>
        </p:blipFill>
        <p:spPr>
          <a:xfrm>
            <a:off x="8526240" y="2889337"/>
            <a:ext cx="2583289" cy="2803190"/>
          </a:xfrm>
          <a:prstGeom prst="rect">
            <a:avLst/>
          </a:prstGeom>
        </p:spPr>
      </p:pic>
      <p:cxnSp>
        <p:nvCxnSpPr>
          <p:cNvPr id="11" name="Connecteur droit 10">
            <a:extLst>
              <a:ext uri="{FF2B5EF4-FFF2-40B4-BE49-F238E27FC236}">
                <a16:creationId xmlns:a16="http://schemas.microsoft.com/office/drawing/2014/main" id="{46AA304D-2F90-3E62-785B-702B9BA91FC7}"/>
              </a:ext>
            </a:extLst>
          </p:cNvPr>
          <p:cNvCxnSpPr>
            <a:cxnSpLocks/>
          </p:cNvCxnSpPr>
          <p:nvPr/>
        </p:nvCxnSpPr>
        <p:spPr>
          <a:xfrm flipV="1">
            <a:off x="6354148" y="2889337"/>
            <a:ext cx="2172092" cy="852238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0BA1AD07-1859-09F3-FD53-5C5239AB2818}"/>
              </a:ext>
            </a:extLst>
          </p:cNvPr>
          <p:cNvCxnSpPr>
            <a:cxnSpLocks/>
          </p:cNvCxnSpPr>
          <p:nvPr/>
        </p:nvCxnSpPr>
        <p:spPr>
          <a:xfrm>
            <a:off x="6354148" y="5218924"/>
            <a:ext cx="2172092" cy="47360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65949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9961A90-DCAB-0100-B695-33E38F7BD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Environnement big data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5158846-4DB2-CA51-136B-06BAA8EB8A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Connexion SSH</a:t>
            </a:r>
          </a:p>
          <a:p>
            <a:endParaRPr lang="fr-FR" dirty="0"/>
          </a:p>
          <a:p>
            <a:r>
              <a:rPr lang="fr-FR" dirty="0"/>
              <a:t>-D 5555 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25A28785-4B30-607F-1225-D8F7C23E1BA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440916" y="415920"/>
            <a:ext cx="1337227" cy="1018652"/>
          </a:xfrm>
          <a:prstGeom prst="rect">
            <a:avLst/>
          </a:prstGeom>
        </p:spPr>
      </p:pic>
      <p:pic>
        <p:nvPicPr>
          <p:cNvPr id="3074" name="Picture 2" descr="Ssh - Icônes interface gratuites">
            <a:extLst>
              <a:ext uri="{FF2B5EF4-FFF2-40B4-BE49-F238E27FC236}">
                <a16:creationId xmlns:a16="http://schemas.microsoft.com/office/drawing/2014/main" id="{7AF20E47-ECF3-9271-1EA6-1B5681A975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1306" y="856869"/>
            <a:ext cx="1155406" cy="1155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E0BB1DDD-E152-243C-CDEA-072F175FDD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0148" y="2674669"/>
            <a:ext cx="4620595" cy="2654025"/>
          </a:xfrm>
          <a:prstGeom prst="rect">
            <a:avLst/>
          </a:prstGeom>
        </p:spPr>
      </p:pic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1E719720-8EC5-E0AF-84F9-81E5899457A9}"/>
              </a:ext>
            </a:extLst>
          </p:cNvPr>
          <p:cNvSpPr/>
          <p:nvPr/>
        </p:nvSpPr>
        <p:spPr>
          <a:xfrm>
            <a:off x="5131836" y="4198776"/>
            <a:ext cx="4161453" cy="38255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941137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9961A90-DCAB-0100-B695-33E38F7BD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Environnement big data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5158846-4DB2-CA51-136B-06BAA8EB8A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Paramétrage de </a:t>
            </a:r>
            <a:r>
              <a:rPr lang="fr-FR" dirty="0" err="1"/>
              <a:t>FoxyProxy</a:t>
            </a:r>
            <a:endParaRPr lang="fr-FR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25A28785-4B30-607F-1225-D8F7C23E1BA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440916" y="415920"/>
            <a:ext cx="1337227" cy="1018652"/>
          </a:xfrm>
          <a:prstGeom prst="rect">
            <a:avLst/>
          </a:prstGeom>
        </p:spPr>
      </p:pic>
      <p:pic>
        <p:nvPicPr>
          <p:cNvPr id="3076" name="Picture 4" descr="How to setup proxy with Foxyproxy | by Thoman AZ | Medium">
            <a:extLst>
              <a:ext uri="{FF2B5EF4-FFF2-40B4-BE49-F238E27FC236}">
                <a16:creationId xmlns:a16="http://schemas.microsoft.com/office/drawing/2014/main" id="{833A1864-8D21-EB14-21E8-98069C73C7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1306" y="780100"/>
            <a:ext cx="1155406" cy="1155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E0BB1DDD-E152-243C-CDEA-072F175FDD2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135953" y="2230576"/>
            <a:ext cx="6650651" cy="3828663"/>
          </a:xfrm>
          <a:prstGeom prst="rect">
            <a:avLst/>
          </a:prstGeom>
        </p:spPr>
      </p:pic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1E719720-8EC5-E0AF-84F9-81E5899457A9}"/>
              </a:ext>
            </a:extLst>
          </p:cNvPr>
          <p:cNvSpPr/>
          <p:nvPr/>
        </p:nvSpPr>
        <p:spPr>
          <a:xfrm>
            <a:off x="8461278" y="3872205"/>
            <a:ext cx="580089" cy="46398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325819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9961A90-DCAB-0100-B695-33E38F7BD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Environnement big data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5158846-4DB2-CA51-136B-06BAA8EB8A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Connexion à </a:t>
            </a:r>
            <a:r>
              <a:rPr lang="fr-FR" dirty="0" err="1"/>
              <a:t>JupyterHub</a:t>
            </a:r>
            <a:endParaRPr lang="fr-FR" dirty="0"/>
          </a:p>
          <a:p>
            <a:r>
              <a:rPr lang="fr-FR" dirty="0" err="1"/>
              <a:t>Upload</a:t>
            </a:r>
            <a:r>
              <a:rPr lang="fr-FR" dirty="0"/>
              <a:t> du notebook</a:t>
            </a:r>
          </a:p>
          <a:p>
            <a:r>
              <a:rPr lang="fr-FR" dirty="0"/>
              <a:t>Kernel </a:t>
            </a:r>
            <a:r>
              <a:rPr lang="fr-FR" dirty="0" err="1"/>
              <a:t>PySpark</a:t>
            </a:r>
            <a:endParaRPr lang="fr-FR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25A28785-4B30-607F-1225-D8F7C23E1BA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440916" y="415920"/>
            <a:ext cx="1337227" cy="1018652"/>
          </a:xfrm>
          <a:prstGeom prst="rect">
            <a:avLst/>
          </a:prstGeom>
        </p:spPr>
      </p:pic>
      <p:pic>
        <p:nvPicPr>
          <p:cNvPr id="4" name="Picture 12" descr="Project Jupyter | JupyterHub">
            <a:extLst>
              <a:ext uri="{FF2B5EF4-FFF2-40B4-BE49-F238E27FC236}">
                <a16:creationId xmlns:a16="http://schemas.microsoft.com/office/drawing/2014/main" id="{55E7ED78-B82D-5367-CCC4-B03BF5F571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8205" y="1036815"/>
            <a:ext cx="1493575" cy="641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3421C3DA-775C-A943-4262-B5BA65E60D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4351" y="2299686"/>
            <a:ext cx="5762454" cy="3317343"/>
          </a:xfrm>
          <a:prstGeom prst="rect">
            <a:avLst/>
          </a:prstGeom>
        </p:spPr>
      </p:pic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228E895A-0809-22E9-1284-EBF11111B828}"/>
              </a:ext>
            </a:extLst>
          </p:cNvPr>
          <p:cNvSpPr/>
          <p:nvPr/>
        </p:nvSpPr>
        <p:spPr>
          <a:xfrm>
            <a:off x="6058676" y="3676262"/>
            <a:ext cx="4746173" cy="186611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245659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8EB414C-8FF4-C0D7-9B2E-FCFD762BB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Preprocessing</a:t>
            </a:r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09746A9-3610-E84E-EF0C-B93086E1D5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Etapes générale</a:t>
            </a:r>
          </a:p>
          <a:p>
            <a:r>
              <a:rPr lang="fr-FR" dirty="0" err="1"/>
              <a:t>Preprocessing</a:t>
            </a:r>
            <a:endParaRPr lang="fr-FR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AD57D9CC-32C3-FA87-5ACB-F83BD93ED11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440916" y="415920"/>
            <a:ext cx="1337227" cy="1018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01041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2ADC35CD-1230-BE17-7083-E51A5904AF28}"/>
              </a:ext>
            </a:extLst>
          </p:cNvPr>
          <p:cNvCxnSpPr/>
          <p:nvPr/>
        </p:nvCxnSpPr>
        <p:spPr>
          <a:xfrm flipH="1">
            <a:off x="1542595" y="2752531"/>
            <a:ext cx="6052523" cy="1978089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id="{DF0AD264-ED7B-3F43-0D6F-0B221BC48326}"/>
              </a:ext>
            </a:extLst>
          </p:cNvPr>
          <p:cNvCxnSpPr>
            <a:cxnSpLocks/>
          </p:cNvCxnSpPr>
          <p:nvPr/>
        </p:nvCxnSpPr>
        <p:spPr>
          <a:xfrm>
            <a:off x="8660913" y="2742059"/>
            <a:ext cx="2610467" cy="1988561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re 1">
            <a:extLst>
              <a:ext uri="{FF2B5EF4-FFF2-40B4-BE49-F238E27FC236}">
                <a16:creationId xmlns:a16="http://schemas.microsoft.com/office/drawing/2014/main" id="{09961A90-DCAB-0100-B695-33E38F7BD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Preprocessing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5158846-4DB2-CA51-136B-06BAA8EB8A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fr-FR" dirty="0"/>
          </a:p>
          <a:p>
            <a:endParaRPr lang="fr-FR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25A28785-4B30-607F-1225-D8F7C23E1BA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440916" y="415920"/>
            <a:ext cx="1337227" cy="1018652"/>
          </a:xfrm>
          <a:prstGeom prst="rect">
            <a:avLst/>
          </a:prstGeom>
        </p:spPr>
      </p:pic>
      <p:graphicFrame>
        <p:nvGraphicFramePr>
          <p:cNvPr id="5" name="Diagramme 4">
            <a:extLst>
              <a:ext uri="{FF2B5EF4-FFF2-40B4-BE49-F238E27FC236}">
                <a16:creationId xmlns:a16="http://schemas.microsoft.com/office/drawing/2014/main" id="{6D3D1901-731B-96A9-1BA4-89AF47C7EF8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11064707"/>
              </p:ext>
            </p:extLst>
          </p:nvPr>
        </p:nvGraphicFramePr>
        <p:xfrm>
          <a:off x="623077" y="214326"/>
          <a:ext cx="10023151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8" name="Diagramme 7">
            <a:extLst>
              <a:ext uri="{FF2B5EF4-FFF2-40B4-BE49-F238E27FC236}">
                <a16:creationId xmlns:a16="http://schemas.microsoft.com/office/drawing/2014/main" id="{434355B7-2AAB-D3E9-E219-4495E9153A0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78819297"/>
              </p:ext>
            </p:extLst>
          </p:nvPr>
        </p:nvGraphicFramePr>
        <p:xfrm>
          <a:off x="1542595" y="2658003"/>
          <a:ext cx="10023151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437377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9961A90-DCAB-0100-B695-33E38F7BD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Preprocessing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5158846-4DB2-CA51-136B-06BAA8EB8A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fr-FR" dirty="0"/>
          </a:p>
          <a:p>
            <a:endParaRPr lang="fr-FR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25A28785-4B30-607F-1225-D8F7C23E1BA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0440916" y="415920"/>
            <a:ext cx="1337227" cy="1018652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F36690FC-6883-7782-70AF-D0D508886BC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060" t="37983" r="4311" b="295"/>
          <a:stretch/>
        </p:blipFill>
        <p:spPr>
          <a:xfrm>
            <a:off x="705498" y="3243079"/>
            <a:ext cx="6941976" cy="2649279"/>
          </a:xfrm>
          <a:prstGeom prst="rect">
            <a:avLst/>
          </a:prstGeom>
        </p:spPr>
      </p:pic>
      <p:graphicFrame>
        <p:nvGraphicFramePr>
          <p:cNvPr id="4" name="Diagramme 3">
            <a:extLst>
              <a:ext uri="{FF2B5EF4-FFF2-40B4-BE49-F238E27FC236}">
                <a16:creationId xmlns:a16="http://schemas.microsoft.com/office/drawing/2014/main" id="{BF57BAD0-13CB-3CC0-C2C8-8FCA1C5DFEC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12034901"/>
              </p:ext>
            </p:extLst>
          </p:nvPr>
        </p:nvGraphicFramePr>
        <p:xfrm>
          <a:off x="6775796" y="925246"/>
          <a:ext cx="4707529" cy="53810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2047021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8EB414C-8FF4-C0D7-9B2E-FCFD762BB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Démonstration !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09746A9-3610-E84E-EF0C-B93086E1D5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816876F3-2432-9BCD-0539-16922BA7AB2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440916" y="415920"/>
            <a:ext cx="1337227" cy="1018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535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B47C1C2-453A-7A46-9E10-E4ADE05D2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16289E9-4F3D-420E-A4F5-4EADE5A0FD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Mission &amp; </a:t>
            </a:r>
            <a:r>
              <a:rPr lang="fr-FR" dirty="0" err="1"/>
              <a:t>Dataset</a:t>
            </a:r>
            <a:endParaRPr lang="fr-FR" dirty="0"/>
          </a:p>
          <a:p>
            <a:r>
              <a:rPr lang="fr-FR" dirty="0"/>
              <a:t>Environnement Big Data</a:t>
            </a:r>
          </a:p>
          <a:p>
            <a:r>
              <a:rPr lang="fr-FR" dirty="0" err="1"/>
              <a:t>Preprocessing</a:t>
            </a:r>
            <a:endParaRPr lang="fr-FR" dirty="0"/>
          </a:p>
          <a:p>
            <a:r>
              <a:rPr lang="fr-FR" dirty="0"/>
              <a:t>Démonstration</a:t>
            </a:r>
          </a:p>
          <a:p>
            <a:r>
              <a:rPr lang="fr-FR" dirty="0"/>
              <a:t>Conclusion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DA8B1001-1431-CBF3-E9B5-ADBFF9DD904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440916" y="415920"/>
            <a:ext cx="1337227" cy="1018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0547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8EB414C-8FF4-C0D7-9B2E-FCFD762BB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Conclusion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09746A9-3610-E84E-EF0C-B93086E1D5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816876F3-2432-9BCD-0539-16922BA7AB2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440916" y="415920"/>
            <a:ext cx="1337227" cy="1018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50704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9961A90-DCAB-0100-B695-33E38F7BD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Conclusion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5158846-4DB2-CA51-136B-06BAA8EB8A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4058007"/>
          </a:xfrm>
        </p:spPr>
        <p:txBody>
          <a:bodyPr>
            <a:normAutofit fontScale="92500" lnSpcReduction="20000"/>
          </a:bodyPr>
          <a:lstStyle/>
          <a:p>
            <a:r>
              <a:rPr lang="fr-FR" dirty="0"/>
              <a:t>Mise en place d’un environnement Big Data</a:t>
            </a:r>
          </a:p>
          <a:p>
            <a:r>
              <a:rPr lang="fr-FR" dirty="0"/>
              <a:t>Lancement d’un notebook via </a:t>
            </a:r>
            <a:r>
              <a:rPr lang="fr-FR" dirty="0" err="1"/>
              <a:t>JupyterHub</a:t>
            </a:r>
            <a:endParaRPr lang="fr-FR" dirty="0"/>
          </a:p>
          <a:p>
            <a:r>
              <a:rPr lang="fr-FR" dirty="0"/>
              <a:t>PCA via </a:t>
            </a:r>
            <a:r>
              <a:rPr lang="fr-FR" dirty="0" err="1"/>
              <a:t>PySpark</a:t>
            </a:r>
            <a:r>
              <a:rPr lang="fr-FR" dirty="0"/>
              <a:t> </a:t>
            </a:r>
          </a:p>
          <a:p>
            <a:pPr>
              <a:buFont typeface="Wingdings" panose="05000000000000000000" pitchFamily="2" charset="2"/>
              <a:buChar char="è"/>
            </a:pPr>
            <a:r>
              <a:rPr lang="fr-FR" dirty="0" err="1">
                <a:sym typeface="Wingdings" panose="05000000000000000000" pitchFamily="2" charset="2"/>
              </a:rPr>
              <a:t>PoC</a:t>
            </a:r>
            <a:r>
              <a:rPr lang="fr-FR" dirty="0">
                <a:sym typeface="Wingdings" panose="05000000000000000000" pitchFamily="2" charset="2"/>
              </a:rPr>
              <a:t> valide</a:t>
            </a:r>
          </a:p>
          <a:p>
            <a:pPr marL="0" indent="0">
              <a:buNone/>
            </a:pPr>
            <a:endParaRPr lang="fr-FR" dirty="0"/>
          </a:p>
          <a:p>
            <a:r>
              <a:rPr lang="fr-FR" dirty="0"/>
              <a:t>Prochaines étapes :</a:t>
            </a:r>
          </a:p>
          <a:p>
            <a:pPr lvl="1"/>
            <a:r>
              <a:rPr lang="fr-FR" dirty="0"/>
              <a:t>Entrainement et évaluation du modèle</a:t>
            </a:r>
          </a:p>
          <a:p>
            <a:pPr lvl="1"/>
            <a:r>
              <a:rPr lang="fr-FR" dirty="0"/>
              <a:t>Déploiement du modèle dans le cloud</a:t>
            </a:r>
          </a:p>
          <a:p>
            <a:pPr lvl="1"/>
            <a:r>
              <a:rPr lang="fr-FR" dirty="0" err="1"/>
              <a:t>Scaling</a:t>
            </a:r>
            <a:r>
              <a:rPr lang="fr-FR" dirty="0"/>
              <a:t> automatique via EMR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25A28785-4B30-607F-1225-D8F7C23E1BA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0440916" y="415920"/>
            <a:ext cx="1337227" cy="1018652"/>
          </a:xfrm>
          <a:prstGeom prst="rect">
            <a:avLst/>
          </a:prstGeom>
        </p:spPr>
      </p:pic>
      <p:graphicFrame>
        <p:nvGraphicFramePr>
          <p:cNvPr id="14" name="Graphique 13">
            <a:extLst>
              <a:ext uri="{FF2B5EF4-FFF2-40B4-BE49-F238E27FC236}">
                <a16:creationId xmlns:a16="http://schemas.microsoft.com/office/drawing/2014/main" id="{A42C9487-CC3D-7C04-3DF8-E1391AD7BA5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22230945"/>
              </p:ext>
            </p:extLst>
          </p:nvPr>
        </p:nvGraphicFramePr>
        <p:xfrm>
          <a:off x="5421086" y="2502568"/>
          <a:ext cx="6357057" cy="41781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908409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B47C1C2-453A-7A46-9E10-E4ADE05D2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Mission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16289E9-4F3D-420E-A4F5-4EADE5A0FD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37516"/>
            <a:ext cx="9905999" cy="4401966"/>
          </a:xfrm>
        </p:spPr>
        <p:txBody>
          <a:bodyPr>
            <a:normAutofit fontScale="92500" lnSpcReduction="10000"/>
          </a:bodyPr>
          <a:lstStyle/>
          <a:p>
            <a:r>
              <a:rPr lang="fr-FR" dirty="0"/>
              <a:t>Data Scientist dans la start-up de l'</a:t>
            </a:r>
            <a:r>
              <a:rPr lang="fr-FR" dirty="0" err="1"/>
              <a:t>AgriTech</a:t>
            </a:r>
            <a:r>
              <a:rPr lang="fr-FR" dirty="0"/>
              <a:t> "Fruits!", qui cherche à proposer des solutions innovantes pour la récolte des fruits.</a:t>
            </a:r>
          </a:p>
          <a:p>
            <a:r>
              <a:rPr lang="fr-FR" dirty="0"/>
              <a:t>Se faire connaître par une application mobile permettant de prendre en photo un fruit et d'obtenir des informations sur ce fruit.</a:t>
            </a:r>
          </a:p>
          <a:p>
            <a:endParaRPr lang="fr-FR" dirty="0"/>
          </a:p>
          <a:p>
            <a:pPr marL="0" indent="0">
              <a:buNone/>
            </a:pPr>
            <a:r>
              <a:rPr lang="fr-FR" dirty="0"/>
              <a:t>Objectifs :</a:t>
            </a:r>
          </a:p>
          <a:p>
            <a:r>
              <a:rPr lang="fr-FR" dirty="0"/>
              <a:t>S’approprier les travaux réalisés par l’alternant</a:t>
            </a:r>
          </a:p>
          <a:p>
            <a:r>
              <a:rPr lang="fr-FR" dirty="0"/>
              <a:t>Compléter la chaîne de traitement</a:t>
            </a:r>
          </a:p>
          <a:p>
            <a:r>
              <a:rPr lang="fr-FR" dirty="0"/>
              <a:t>Mettre en œuvre une architecture Big Data</a:t>
            </a:r>
          </a:p>
          <a:p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C83DCAF3-C013-0A3D-6EB8-BA9352BD6EC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0440916" y="415920"/>
            <a:ext cx="1337227" cy="1018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7958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B47C1C2-453A-7A46-9E10-E4ADE05D2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Dataset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16289E9-4F3D-420E-A4F5-4EADE5A0FD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/>
              <a:t>Images de fruits :</a:t>
            </a:r>
          </a:p>
          <a:p>
            <a:r>
              <a:rPr lang="fr-FR" dirty="0"/>
              <a:t>90483 images</a:t>
            </a:r>
          </a:p>
          <a:p>
            <a:r>
              <a:rPr lang="fr-FR" dirty="0"/>
              <a:t>67692 images train / 22688 images test</a:t>
            </a:r>
          </a:p>
          <a:p>
            <a:r>
              <a:rPr lang="fr-FR" dirty="0"/>
              <a:t>131 classes (variétés de fruits)</a:t>
            </a:r>
          </a:p>
          <a:p>
            <a:endParaRPr lang="fr-FR" dirty="0"/>
          </a:p>
          <a:p>
            <a:r>
              <a:rPr lang="fr-FR" dirty="0"/>
              <a:t>Dossier “Test1” de 30 images, 3 fruits </a:t>
            </a:r>
            <a:r>
              <a:rPr lang="fr-FR"/>
              <a:t>(banane, </a:t>
            </a:r>
            <a:r>
              <a:rPr lang="fr-FR" dirty="0"/>
              <a:t>citron, pomme)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05C97B01-0CCC-CF37-8720-F74A4F2AA31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0440916" y="415920"/>
            <a:ext cx="1337227" cy="1018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400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D569B5A-3AE0-2F80-C7BA-F367336C2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Environnement</a:t>
            </a:r>
            <a:br>
              <a:rPr lang="fr-FR" dirty="0"/>
            </a:br>
            <a:r>
              <a:rPr lang="fr-FR" dirty="0"/>
              <a:t>Big Data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51150E7-4910-D49A-6691-3354A9B61F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1411" y="4424361"/>
            <a:ext cx="9906000" cy="2041101"/>
          </a:xfrm>
        </p:spPr>
        <p:txBody>
          <a:bodyPr>
            <a:normAutofit/>
          </a:bodyPr>
          <a:lstStyle/>
          <a:p>
            <a:r>
              <a:rPr lang="fr-FR" dirty="0"/>
              <a:t>Machine virtuel</a:t>
            </a:r>
          </a:p>
          <a:p>
            <a:r>
              <a:rPr lang="fr-FR" dirty="0"/>
              <a:t>Architecture globale</a:t>
            </a:r>
          </a:p>
          <a:p>
            <a:r>
              <a:rPr lang="fr-FR" dirty="0"/>
              <a:t>IAM / S3 / EMR</a:t>
            </a:r>
          </a:p>
          <a:p>
            <a:r>
              <a:rPr lang="fr-FR" dirty="0"/>
              <a:t>Tunnel SSH</a:t>
            </a:r>
          </a:p>
        </p:txBody>
      </p:sp>
      <p:pic>
        <p:nvPicPr>
          <p:cNvPr id="23" name="Image 22">
            <a:extLst>
              <a:ext uri="{FF2B5EF4-FFF2-40B4-BE49-F238E27FC236}">
                <a16:creationId xmlns:a16="http://schemas.microsoft.com/office/drawing/2014/main" id="{8DEA435B-7A6A-45D8-8135-B33D92953AF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440916" y="415920"/>
            <a:ext cx="1337227" cy="1018652"/>
          </a:xfrm>
          <a:prstGeom prst="rect">
            <a:avLst/>
          </a:prstGeom>
        </p:spPr>
      </p:pic>
      <p:pic>
        <p:nvPicPr>
          <p:cNvPr id="24" name="Picture 2" descr="What is Amazon EMR? A Guide to AWS's Data Processing &amp; Analysis Tool">
            <a:extLst>
              <a:ext uri="{FF2B5EF4-FFF2-40B4-BE49-F238E27FC236}">
                <a16:creationId xmlns:a16="http://schemas.microsoft.com/office/drawing/2014/main" id="{B2FCA590-3E8E-0D4C-7A09-4728ACF16F3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73" t="4565" r="27748" b="14055"/>
          <a:stretch/>
        </p:blipFill>
        <p:spPr bwMode="auto">
          <a:xfrm>
            <a:off x="6094411" y="1637333"/>
            <a:ext cx="1362580" cy="1518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Image 24">
            <a:extLst>
              <a:ext uri="{FF2B5EF4-FFF2-40B4-BE49-F238E27FC236}">
                <a16:creationId xmlns:a16="http://schemas.microsoft.com/office/drawing/2014/main" id="{D2BE7E3D-0C9F-EC2E-C449-975BC97FC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60788" y="1862769"/>
            <a:ext cx="982825" cy="982825"/>
          </a:xfrm>
          <a:prstGeom prst="rect">
            <a:avLst/>
          </a:prstGeom>
        </p:spPr>
      </p:pic>
      <p:pic>
        <p:nvPicPr>
          <p:cNvPr id="26" name="Picture 10" descr="Unité Get to Know AWS Identity and Access Management | Salesforce">
            <a:extLst>
              <a:ext uri="{FF2B5EF4-FFF2-40B4-BE49-F238E27FC236}">
                <a16:creationId xmlns:a16="http://schemas.microsoft.com/office/drawing/2014/main" id="{2C44BEE8-8681-9BCE-2B27-38041BD3D90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44" t="11274" r="12623" b="24030"/>
          <a:stretch/>
        </p:blipFill>
        <p:spPr bwMode="auto">
          <a:xfrm>
            <a:off x="6881218" y="3911668"/>
            <a:ext cx="926771" cy="918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" descr="Oracle VM VirtualBox — Wikipédia">
            <a:extLst>
              <a:ext uri="{FF2B5EF4-FFF2-40B4-BE49-F238E27FC236}">
                <a16:creationId xmlns:a16="http://schemas.microsoft.com/office/drawing/2014/main" id="{9C6AD1AF-B1FE-8EA3-0133-5C397C97B5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0788" y="4012407"/>
            <a:ext cx="1525917" cy="1525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59852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5A9CF7D-D122-EF32-2E6E-AA8C18439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Environnement big data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0DB53AC-3A3B-91AC-DEE6-E1D5D17EBB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Virtual Box</a:t>
            </a:r>
          </a:p>
          <a:p>
            <a:r>
              <a:rPr lang="fr-FR" dirty="0"/>
              <a:t>Linux Ubuntu</a:t>
            </a:r>
          </a:p>
          <a:p>
            <a:r>
              <a:rPr lang="fr-FR" dirty="0"/>
              <a:t>Installation :</a:t>
            </a:r>
          </a:p>
          <a:p>
            <a:pPr lvl="1"/>
            <a:r>
              <a:rPr lang="fr-FR" dirty="0" err="1"/>
              <a:t>Pip</a:t>
            </a:r>
            <a:endParaRPr lang="fr-FR" dirty="0"/>
          </a:p>
          <a:p>
            <a:pPr lvl="1"/>
            <a:r>
              <a:rPr lang="fr-FR" dirty="0"/>
              <a:t>Spark</a:t>
            </a:r>
          </a:p>
          <a:p>
            <a:pPr lvl="1"/>
            <a:r>
              <a:rPr lang="fr-FR" dirty="0" err="1"/>
              <a:t>Jupyter</a:t>
            </a:r>
            <a:endParaRPr lang="fr-FR" dirty="0"/>
          </a:p>
          <a:p>
            <a:pPr lvl="1"/>
            <a:r>
              <a:rPr lang="fr-FR" dirty="0" err="1"/>
              <a:t>Aws</a:t>
            </a:r>
            <a:r>
              <a:rPr lang="fr-FR" dirty="0"/>
              <a:t> cli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87CC15C0-4ACD-833C-BE48-DEC0E59BCB3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0440916" y="415920"/>
            <a:ext cx="1337227" cy="1018652"/>
          </a:xfrm>
          <a:prstGeom prst="rect">
            <a:avLst/>
          </a:prstGeom>
        </p:spPr>
      </p:pic>
      <p:pic>
        <p:nvPicPr>
          <p:cNvPr id="5" name="Picture 2" descr="Oracle VM VirtualBox — Wikipédia">
            <a:extLst>
              <a:ext uri="{FF2B5EF4-FFF2-40B4-BE49-F238E27FC236}">
                <a16:creationId xmlns:a16="http://schemas.microsoft.com/office/drawing/2014/main" id="{8C8D4C31-A698-50BA-A866-B69E9168BA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8968" y="756527"/>
            <a:ext cx="1525917" cy="1525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cone Ordinateur de Bureau PNG transparents - StickPNG">
            <a:extLst>
              <a:ext uri="{FF2B5EF4-FFF2-40B4-BE49-F238E27FC236}">
                <a16:creationId xmlns:a16="http://schemas.microsoft.com/office/drawing/2014/main" id="{BA8D6307-6EE2-CB20-960A-8374FB743A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8280" y="2622098"/>
            <a:ext cx="3479375" cy="3479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Simple Computer Screen Icon transparent PNG - StickPNG">
            <a:extLst>
              <a:ext uri="{FF2B5EF4-FFF2-40B4-BE49-F238E27FC236}">
                <a16:creationId xmlns:a16="http://schemas.microsoft.com/office/drawing/2014/main" id="{31D2C74D-0944-4BC6-8D01-6EDBE3D47C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2958" y="3260465"/>
            <a:ext cx="1481238" cy="1481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 descr="Linux - Icônes logo gratuites">
            <a:extLst>
              <a:ext uri="{FF2B5EF4-FFF2-40B4-BE49-F238E27FC236}">
                <a16:creationId xmlns:a16="http://schemas.microsoft.com/office/drawing/2014/main" id="{33C953F0-3D91-4F75-8576-CF0B4EB796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2363" y="3420237"/>
            <a:ext cx="745605" cy="745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>
            <a:extLst>
              <a:ext uri="{FF2B5EF4-FFF2-40B4-BE49-F238E27FC236}">
                <a16:creationId xmlns:a16="http://schemas.microsoft.com/office/drawing/2014/main" id="{5BAF8152-56FB-B128-37F4-85AC673DAB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4196" y="4436431"/>
            <a:ext cx="601337" cy="601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51480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5452B91F-50DD-E3DE-FE63-D440697C23EE}"/>
              </a:ext>
            </a:extLst>
          </p:cNvPr>
          <p:cNvSpPr/>
          <p:nvPr/>
        </p:nvSpPr>
        <p:spPr>
          <a:xfrm>
            <a:off x="2006082" y="1726394"/>
            <a:ext cx="8910734" cy="4982316"/>
          </a:xfrm>
          <a:prstGeom prst="roundRect">
            <a:avLst/>
          </a:prstGeom>
          <a:noFill/>
          <a:ln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Rectangle : coins arrondis 21">
            <a:extLst>
              <a:ext uri="{FF2B5EF4-FFF2-40B4-BE49-F238E27FC236}">
                <a16:creationId xmlns:a16="http://schemas.microsoft.com/office/drawing/2014/main" id="{A347316A-651A-217D-190E-B7B095E4AB7E}"/>
              </a:ext>
            </a:extLst>
          </p:cNvPr>
          <p:cNvSpPr/>
          <p:nvPr/>
        </p:nvSpPr>
        <p:spPr>
          <a:xfrm>
            <a:off x="5411755" y="1987420"/>
            <a:ext cx="5131837" cy="2817845"/>
          </a:xfrm>
          <a:prstGeom prst="roundRect">
            <a:avLst/>
          </a:prstGeom>
          <a:noFill/>
          <a:ln>
            <a:solidFill>
              <a:schemeClr val="accent5"/>
            </a:solidFill>
            <a:prstDash val="lgDash"/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6B47C1C2-453A-7A46-9E10-E4ADE05D2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Environnement big data</a:t>
            </a:r>
          </a:p>
        </p:txBody>
      </p:sp>
      <p:pic>
        <p:nvPicPr>
          <p:cNvPr id="3" name="Picture 2" descr="What is Amazon EMR? A Guide to AWS's Data Processing &amp; Analysis Tool">
            <a:extLst>
              <a:ext uri="{FF2B5EF4-FFF2-40B4-BE49-F238E27FC236}">
                <a16:creationId xmlns:a16="http://schemas.microsoft.com/office/drawing/2014/main" id="{35BE9EBB-8A04-4573-7E02-2FC72320A2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73" t="4565" r="27748" b="14055"/>
          <a:stretch/>
        </p:blipFill>
        <p:spPr bwMode="auto">
          <a:xfrm>
            <a:off x="4130104" y="2303941"/>
            <a:ext cx="1362580" cy="1518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03C4C769-817F-F16B-A171-742059E35F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9567" y="5361063"/>
            <a:ext cx="982825" cy="982825"/>
          </a:xfrm>
          <a:prstGeom prst="rect">
            <a:avLst/>
          </a:prstGeom>
        </p:spPr>
      </p:pic>
      <p:pic>
        <p:nvPicPr>
          <p:cNvPr id="1034" name="Picture 10" descr="Unité Get to Know AWS Identity and Access Management | Salesforce">
            <a:extLst>
              <a:ext uri="{FF2B5EF4-FFF2-40B4-BE49-F238E27FC236}">
                <a16:creationId xmlns:a16="http://schemas.microsoft.com/office/drawing/2014/main" id="{A035514F-4ABD-0D7C-BD8F-8F3FE045F7D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44" t="11274" r="12623" b="24030"/>
          <a:stretch/>
        </p:blipFill>
        <p:spPr bwMode="auto">
          <a:xfrm>
            <a:off x="1096238" y="3156332"/>
            <a:ext cx="926771" cy="918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Project Jupyter | JupyterHub">
            <a:extLst>
              <a:ext uri="{FF2B5EF4-FFF2-40B4-BE49-F238E27FC236}">
                <a16:creationId xmlns:a16="http://schemas.microsoft.com/office/drawing/2014/main" id="{3A6B6824-F273-5DF9-2170-DCF958EBE1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4943" y="3412334"/>
            <a:ext cx="1142897" cy="491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La fondation Apache réveille Hadoop avec Spark - Le Monde Informatique">
            <a:extLst>
              <a:ext uri="{FF2B5EF4-FFF2-40B4-BE49-F238E27FC236}">
                <a16:creationId xmlns:a16="http://schemas.microsoft.com/office/drawing/2014/main" id="{5CBD72A0-6975-0732-8067-2A6C18102C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3616" y="3766625"/>
            <a:ext cx="918006" cy="611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EC2 : Comment crée une instance sur AWS - SysReseau.net">
            <a:extLst>
              <a:ext uri="{FF2B5EF4-FFF2-40B4-BE49-F238E27FC236}">
                <a16:creationId xmlns:a16="http://schemas.microsoft.com/office/drawing/2014/main" id="{218FC8CA-D803-BAE0-757F-BD204D7AD51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44" t="8918" r="16900" b="21000"/>
          <a:stretch/>
        </p:blipFill>
        <p:spPr bwMode="auto">
          <a:xfrm>
            <a:off x="6751313" y="2681533"/>
            <a:ext cx="867926" cy="949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6" descr="EC2 : Comment crée une instance sur AWS - SysReseau.net">
            <a:extLst>
              <a:ext uri="{FF2B5EF4-FFF2-40B4-BE49-F238E27FC236}">
                <a16:creationId xmlns:a16="http://schemas.microsoft.com/office/drawing/2014/main" id="{7F4AA0E0-58DC-B09A-1910-50AF0CB0046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44" t="8918" r="16900" b="21000"/>
          <a:stretch/>
        </p:blipFill>
        <p:spPr bwMode="auto">
          <a:xfrm>
            <a:off x="9209935" y="2097088"/>
            <a:ext cx="867926" cy="949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 descr="EC2 : Comment crée une instance sur AWS - SysReseau.net">
            <a:extLst>
              <a:ext uri="{FF2B5EF4-FFF2-40B4-BE49-F238E27FC236}">
                <a16:creationId xmlns:a16="http://schemas.microsoft.com/office/drawing/2014/main" id="{A5D14787-2527-ED23-46FF-647ACD4D9B8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44" t="8918" r="16900" b="21000"/>
          <a:stretch/>
        </p:blipFill>
        <p:spPr bwMode="auto">
          <a:xfrm>
            <a:off x="9235649" y="3429000"/>
            <a:ext cx="867926" cy="949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ZoneTexte 22">
            <a:extLst>
              <a:ext uri="{FF2B5EF4-FFF2-40B4-BE49-F238E27FC236}">
                <a16:creationId xmlns:a16="http://schemas.microsoft.com/office/drawing/2014/main" id="{6505590B-6C88-002E-AD5F-835DCDBE6BCA}"/>
              </a:ext>
            </a:extLst>
          </p:cNvPr>
          <p:cNvSpPr txBox="1"/>
          <p:nvPr/>
        </p:nvSpPr>
        <p:spPr>
          <a:xfrm>
            <a:off x="6762824" y="3657956"/>
            <a:ext cx="844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Master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CCCC9155-0FBB-0442-CAE9-01FE7FDAE169}"/>
              </a:ext>
            </a:extLst>
          </p:cNvPr>
          <p:cNvSpPr txBox="1"/>
          <p:nvPr/>
        </p:nvSpPr>
        <p:spPr>
          <a:xfrm>
            <a:off x="9221446" y="2999329"/>
            <a:ext cx="844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Core</a:t>
            </a:r>
            <a:endParaRPr lang="fr-FR" dirty="0"/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9406F96F-44A6-0E15-6821-373F44429EE6}"/>
              </a:ext>
            </a:extLst>
          </p:cNvPr>
          <p:cNvSpPr txBox="1"/>
          <p:nvPr/>
        </p:nvSpPr>
        <p:spPr>
          <a:xfrm>
            <a:off x="9235648" y="4378158"/>
            <a:ext cx="844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Core</a:t>
            </a:r>
            <a:endParaRPr lang="fr-FR" dirty="0"/>
          </a:p>
        </p:txBody>
      </p:sp>
      <p:cxnSp>
        <p:nvCxnSpPr>
          <p:cNvPr id="27" name="Connecteur : en arc 26">
            <a:extLst>
              <a:ext uri="{FF2B5EF4-FFF2-40B4-BE49-F238E27FC236}">
                <a16:creationId xmlns:a16="http://schemas.microsoft.com/office/drawing/2014/main" id="{4024BB45-301F-8242-9F97-B3B3ED3C341E}"/>
              </a:ext>
            </a:extLst>
          </p:cNvPr>
          <p:cNvCxnSpPr>
            <a:stCxn id="1034" idx="3"/>
            <a:endCxn id="12" idx="1"/>
          </p:cNvCxnSpPr>
          <p:nvPr/>
        </p:nvCxnSpPr>
        <p:spPr>
          <a:xfrm>
            <a:off x="2023009" y="3615387"/>
            <a:ext cx="5856558" cy="2237089"/>
          </a:xfrm>
          <a:prstGeom prst="curvedConnector3">
            <a:avLst>
              <a:gd name="adj1" fmla="val 34705"/>
            </a:avLst>
          </a:prstGeom>
          <a:ln w="28575">
            <a:solidFill>
              <a:srgbClr val="C00000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9" name="Connecteur : en arc 28">
            <a:extLst>
              <a:ext uri="{FF2B5EF4-FFF2-40B4-BE49-F238E27FC236}">
                <a16:creationId xmlns:a16="http://schemas.microsoft.com/office/drawing/2014/main" id="{06D58F1F-5094-EBB7-EA6A-D35A96BED3FC}"/>
              </a:ext>
            </a:extLst>
          </p:cNvPr>
          <p:cNvCxnSpPr>
            <a:cxnSpLocks/>
            <a:stCxn id="1034" idx="3"/>
            <a:endCxn id="3" idx="1"/>
          </p:cNvCxnSpPr>
          <p:nvPr/>
        </p:nvCxnSpPr>
        <p:spPr>
          <a:xfrm flipV="1">
            <a:off x="2023009" y="3063441"/>
            <a:ext cx="2107095" cy="551946"/>
          </a:xfrm>
          <a:prstGeom prst="curvedConnector3">
            <a:avLst>
              <a:gd name="adj1" fmla="val 50000"/>
            </a:avLst>
          </a:prstGeom>
          <a:ln w="28575">
            <a:solidFill>
              <a:srgbClr val="C00000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33" name="Connecteur : en arc 32">
            <a:extLst>
              <a:ext uri="{FF2B5EF4-FFF2-40B4-BE49-F238E27FC236}">
                <a16:creationId xmlns:a16="http://schemas.microsoft.com/office/drawing/2014/main" id="{1B968A43-33E9-84E3-F73B-B980061D75FF}"/>
              </a:ext>
            </a:extLst>
          </p:cNvPr>
          <p:cNvCxnSpPr>
            <a:stCxn id="1040" idx="3"/>
            <a:endCxn id="13" idx="1"/>
          </p:cNvCxnSpPr>
          <p:nvPr/>
        </p:nvCxnSpPr>
        <p:spPr>
          <a:xfrm flipV="1">
            <a:off x="7619239" y="2571667"/>
            <a:ext cx="1590696" cy="584445"/>
          </a:xfrm>
          <a:prstGeom prst="curvedConnector3">
            <a:avLst/>
          </a:prstGeom>
          <a:ln w="28575"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4" name="Connecteur : en arc 33">
            <a:extLst>
              <a:ext uri="{FF2B5EF4-FFF2-40B4-BE49-F238E27FC236}">
                <a16:creationId xmlns:a16="http://schemas.microsoft.com/office/drawing/2014/main" id="{0123BA2D-21A2-D6A1-9760-10900BD6F285}"/>
              </a:ext>
            </a:extLst>
          </p:cNvPr>
          <p:cNvCxnSpPr>
            <a:cxnSpLocks/>
            <a:stCxn id="1040" idx="3"/>
            <a:endCxn id="17" idx="1"/>
          </p:cNvCxnSpPr>
          <p:nvPr/>
        </p:nvCxnSpPr>
        <p:spPr>
          <a:xfrm>
            <a:off x="7619239" y="3156112"/>
            <a:ext cx="1616410" cy="747467"/>
          </a:xfrm>
          <a:prstGeom prst="curvedConnector3">
            <a:avLst/>
          </a:prstGeom>
          <a:ln w="28575"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1" name="Connecteur : en arc 40">
            <a:extLst>
              <a:ext uri="{FF2B5EF4-FFF2-40B4-BE49-F238E27FC236}">
                <a16:creationId xmlns:a16="http://schemas.microsoft.com/office/drawing/2014/main" id="{3C47EFE0-7E83-09BA-7386-73B4046EC544}"/>
              </a:ext>
            </a:extLst>
          </p:cNvPr>
          <p:cNvCxnSpPr>
            <a:stCxn id="22" idx="2"/>
            <a:endCxn id="12" idx="0"/>
          </p:cNvCxnSpPr>
          <p:nvPr/>
        </p:nvCxnSpPr>
        <p:spPr>
          <a:xfrm rot="16200000" flipH="1">
            <a:off x="7896428" y="4886511"/>
            <a:ext cx="555798" cy="393306"/>
          </a:xfrm>
          <a:prstGeom prst="curvedConnector3">
            <a:avLst/>
          </a:prstGeom>
          <a:ln w="28575">
            <a:headEnd type="triangle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42" name="Image 41">
            <a:extLst>
              <a:ext uri="{FF2B5EF4-FFF2-40B4-BE49-F238E27FC236}">
                <a16:creationId xmlns:a16="http://schemas.microsoft.com/office/drawing/2014/main" id="{0FE271E1-E566-98D4-56F3-C89AB0C7C88C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10440916" y="415920"/>
            <a:ext cx="1337227" cy="1018652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CA425A07-361A-8435-95A6-31E5B77C1629}"/>
              </a:ext>
            </a:extLst>
          </p:cNvPr>
          <p:cNvSpPr txBox="1"/>
          <p:nvPr/>
        </p:nvSpPr>
        <p:spPr>
          <a:xfrm>
            <a:off x="1223485" y="4076635"/>
            <a:ext cx="613528" cy="382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IAM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317C92AA-E215-187F-1D21-FD741135DC23}"/>
              </a:ext>
            </a:extLst>
          </p:cNvPr>
          <p:cNvSpPr txBox="1"/>
          <p:nvPr/>
        </p:nvSpPr>
        <p:spPr>
          <a:xfrm>
            <a:off x="8107823" y="6347205"/>
            <a:ext cx="613528" cy="382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S3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81AB2CE6-1753-DAAF-952E-AACEC0B676D7}"/>
              </a:ext>
            </a:extLst>
          </p:cNvPr>
          <p:cNvSpPr txBox="1"/>
          <p:nvPr/>
        </p:nvSpPr>
        <p:spPr>
          <a:xfrm>
            <a:off x="4499835" y="1971365"/>
            <a:ext cx="613528" cy="382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EMR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3CF1910B-FF20-3097-2667-8DFC6F62EAF5}"/>
              </a:ext>
            </a:extLst>
          </p:cNvPr>
          <p:cNvSpPr txBox="1"/>
          <p:nvPr/>
        </p:nvSpPr>
        <p:spPr>
          <a:xfrm>
            <a:off x="6875116" y="2282640"/>
            <a:ext cx="613528" cy="382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EC2</a:t>
            </a:r>
          </a:p>
        </p:txBody>
      </p:sp>
    </p:spTree>
    <p:extLst>
      <p:ext uri="{BB962C8B-B14F-4D97-AF65-F5344CB8AC3E}">
        <p14:creationId xmlns:p14="http://schemas.microsoft.com/office/powerpoint/2010/main" val="9716237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9961A90-DCAB-0100-B695-33E38F7BD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Environnement big data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5158846-4DB2-CA51-136B-06BAA8EB8A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4086000"/>
          </a:xfrm>
        </p:spPr>
        <p:txBody>
          <a:bodyPr>
            <a:normAutofit fontScale="92500" lnSpcReduction="20000"/>
          </a:bodyPr>
          <a:lstStyle/>
          <a:p>
            <a:r>
              <a:rPr lang="fr-FR" dirty="0"/>
              <a:t>Root user</a:t>
            </a:r>
          </a:p>
          <a:p>
            <a:pPr lvl="1"/>
            <a:r>
              <a:rPr lang="fr-FR" dirty="0"/>
              <a:t>All </a:t>
            </a:r>
            <a:r>
              <a:rPr lang="fr-FR" dirty="0" err="1"/>
              <a:t>access</a:t>
            </a:r>
            <a:endParaRPr lang="fr-FR" dirty="0"/>
          </a:p>
          <a:p>
            <a:pPr lvl="1"/>
            <a:r>
              <a:rPr lang="fr-FR" dirty="0"/>
              <a:t>Gestion EMR</a:t>
            </a:r>
          </a:p>
          <a:p>
            <a:r>
              <a:rPr lang="fr-FR" dirty="0"/>
              <a:t>UserP8</a:t>
            </a:r>
          </a:p>
          <a:p>
            <a:pPr lvl="1"/>
            <a:r>
              <a:rPr lang="fr-FR" dirty="0"/>
              <a:t>S3 Full Access</a:t>
            </a:r>
          </a:p>
          <a:p>
            <a:pPr lvl="1"/>
            <a:r>
              <a:rPr lang="fr-FR" dirty="0"/>
              <a:t>AWS CLI </a:t>
            </a:r>
          </a:p>
          <a:p>
            <a:pPr lvl="1"/>
            <a:r>
              <a:rPr lang="fr-FR" dirty="0"/>
              <a:t>Génération de clés SSH</a:t>
            </a:r>
          </a:p>
          <a:p>
            <a:pPr lvl="1"/>
            <a:endParaRPr lang="fr-FR" dirty="0"/>
          </a:p>
          <a:p>
            <a:r>
              <a:rPr lang="fr-FR" dirty="0"/>
              <a:t>OPouillotP8Evaluator</a:t>
            </a:r>
          </a:p>
          <a:p>
            <a:pPr lvl="1"/>
            <a:r>
              <a:rPr lang="fr-FR" dirty="0"/>
              <a:t>S3 Read Access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25A28785-4B30-607F-1225-D8F7C23E1BA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440916" y="415920"/>
            <a:ext cx="1337227" cy="1018652"/>
          </a:xfrm>
          <a:prstGeom prst="rect">
            <a:avLst/>
          </a:prstGeom>
        </p:spPr>
      </p:pic>
      <p:pic>
        <p:nvPicPr>
          <p:cNvPr id="7" name="Picture 10" descr="Unité Get to Know AWS Identity and Access Management | Salesforce">
            <a:extLst>
              <a:ext uri="{FF2B5EF4-FFF2-40B4-BE49-F238E27FC236}">
                <a16:creationId xmlns:a16="http://schemas.microsoft.com/office/drawing/2014/main" id="{7F3BC1BE-5F10-D2B5-85C8-19CA3B25394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44" t="11274" r="12623" b="24030"/>
          <a:stretch/>
        </p:blipFill>
        <p:spPr bwMode="auto">
          <a:xfrm>
            <a:off x="7178541" y="975517"/>
            <a:ext cx="926771" cy="918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10202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9961A90-DCAB-0100-B695-33E38F7BD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Environnement big data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5158846-4DB2-CA51-136B-06BAA8EB8A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Définition de la région sur Paris (eu-west-3)</a:t>
            </a:r>
          </a:p>
          <a:p>
            <a:r>
              <a:rPr lang="fr-FR" dirty="0"/>
              <a:t>Création d’un </a:t>
            </a:r>
            <a:r>
              <a:rPr lang="fr-FR" dirty="0" err="1"/>
              <a:t>bucket</a:t>
            </a:r>
            <a:r>
              <a:rPr lang="fr-FR" dirty="0"/>
              <a:t> « p8octave-dataset »</a:t>
            </a:r>
          </a:p>
          <a:p>
            <a:r>
              <a:rPr lang="fr-FR" dirty="0"/>
              <a:t>Copie des données « Test1 »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25A28785-4B30-607F-1225-D8F7C23E1BA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440916" y="415920"/>
            <a:ext cx="1337227" cy="1018652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882C01C4-6C75-BC5E-E1FF-EDD56405A0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4023" y="950369"/>
            <a:ext cx="982825" cy="982825"/>
          </a:xfrm>
          <a:prstGeom prst="rect">
            <a:avLst/>
          </a:prstGeom>
        </p:spPr>
      </p:pic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B5320DEB-AEAC-9AD5-0647-A80556B92789}"/>
              </a:ext>
            </a:extLst>
          </p:cNvPr>
          <p:cNvSpPr/>
          <p:nvPr/>
        </p:nvSpPr>
        <p:spPr>
          <a:xfrm>
            <a:off x="2116560" y="4156169"/>
            <a:ext cx="6803505" cy="2363231"/>
          </a:xfrm>
          <a:prstGeom prst="roundRect">
            <a:avLst>
              <a:gd name="adj" fmla="val 9278"/>
            </a:avLst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aws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s3 mb s3://p8octave-dataset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aws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sync . s3://p8octave-dataset /Test</a:t>
            </a:r>
            <a:endParaRPr lang="fr-F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233023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0</TotalTime>
  <Words>490</Words>
  <Application>Microsoft Office PowerPoint</Application>
  <PresentationFormat>Grand écran</PresentationFormat>
  <Paragraphs>147</Paragraphs>
  <Slides>21</Slides>
  <Notes>6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21</vt:i4>
      </vt:variant>
    </vt:vector>
  </HeadingPairs>
  <TitlesOfParts>
    <vt:vector size="26" baseType="lpstr">
      <vt:lpstr>Arial</vt:lpstr>
      <vt:lpstr>Calibri</vt:lpstr>
      <vt:lpstr>Tw Cen MT</vt:lpstr>
      <vt:lpstr>Wingdings</vt:lpstr>
      <vt:lpstr>Circuit</vt:lpstr>
      <vt:lpstr>Déployez un modèle dans le cloud</vt:lpstr>
      <vt:lpstr>Sommaire</vt:lpstr>
      <vt:lpstr>Mission</vt:lpstr>
      <vt:lpstr>Dataset</vt:lpstr>
      <vt:lpstr>Environnement Big Data</vt:lpstr>
      <vt:lpstr>Environnement big data</vt:lpstr>
      <vt:lpstr>Environnement big data</vt:lpstr>
      <vt:lpstr>Environnement big data</vt:lpstr>
      <vt:lpstr>Environnement big data</vt:lpstr>
      <vt:lpstr>Environnement big data</vt:lpstr>
      <vt:lpstr>Environnement big data</vt:lpstr>
      <vt:lpstr>Environnement big data</vt:lpstr>
      <vt:lpstr>Environnement big data</vt:lpstr>
      <vt:lpstr>Environnement big data</vt:lpstr>
      <vt:lpstr>Environnement big data</vt:lpstr>
      <vt:lpstr>Preprocessing</vt:lpstr>
      <vt:lpstr>Preprocessing</vt:lpstr>
      <vt:lpstr>Preprocessing</vt:lpstr>
      <vt:lpstr>Démonstration !</vt:lpstr>
      <vt:lpstr>Conclusion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Implémentez un modèle de scoring</dc:title>
  <dc:creator>Octave Pouillot</dc:creator>
  <cp:lastModifiedBy>Octave Pouillot</cp:lastModifiedBy>
  <cp:revision>51</cp:revision>
  <dcterms:created xsi:type="dcterms:W3CDTF">2023-07-25T09:11:52Z</dcterms:created>
  <dcterms:modified xsi:type="dcterms:W3CDTF">2023-10-15T13:23:50Z</dcterms:modified>
</cp:coreProperties>
</file>

<file path=docProps/thumbnail.jpeg>
</file>